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96" r:id="rId2"/>
    <p:sldMasterId id="2147483744" r:id="rId3"/>
    <p:sldMasterId id="2147483795" r:id="rId4"/>
  </p:sldMasterIdLst>
  <p:notesMasterIdLst>
    <p:notesMasterId r:id="rId34"/>
  </p:notesMasterIdLst>
  <p:sldIdLst>
    <p:sldId id="256" r:id="rId5"/>
    <p:sldId id="277" r:id="rId6"/>
    <p:sldId id="258" r:id="rId7"/>
    <p:sldId id="259" r:id="rId8"/>
    <p:sldId id="260" r:id="rId9"/>
    <p:sldId id="278" r:id="rId10"/>
    <p:sldId id="281" r:id="rId11"/>
    <p:sldId id="282" r:id="rId12"/>
    <p:sldId id="279" r:id="rId13"/>
    <p:sldId id="272" r:id="rId14"/>
    <p:sldId id="275" r:id="rId15"/>
    <p:sldId id="276" r:id="rId16"/>
    <p:sldId id="285" r:id="rId17"/>
    <p:sldId id="286" r:id="rId18"/>
    <p:sldId id="287" r:id="rId19"/>
    <p:sldId id="288" r:id="rId20"/>
    <p:sldId id="283" r:id="rId21"/>
    <p:sldId id="284" r:id="rId22"/>
    <p:sldId id="290" r:id="rId23"/>
    <p:sldId id="265" r:id="rId24"/>
    <p:sldId id="293" r:id="rId25"/>
    <p:sldId id="294" r:id="rId26"/>
    <p:sldId id="295" r:id="rId27"/>
    <p:sldId id="297" r:id="rId28"/>
    <p:sldId id="298" r:id="rId29"/>
    <p:sldId id="299" r:id="rId30"/>
    <p:sldId id="300" r:id="rId31"/>
    <p:sldId id="301" r:id="rId32"/>
    <p:sldId id="30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65" autoAdjust="0"/>
    <p:restoredTop sz="77581" autoAdjust="0"/>
  </p:normalViewPr>
  <p:slideViewPr>
    <p:cSldViewPr snapToGrid="0">
      <p:cViewPr varScale="1">
        <p:scale>
          <a:sx n="68" d="100"/>
          <a:sy n="68" d="100"/>
        </p:scale>
        <p:origin x="1197"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yAsus\OneDrive\Desktop\NetworkingIotProject\Experiments\clientForTestingMsgNum\resul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received messages precentage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גיליון1!$D$1</c:f>
              <c:strCache>
                <c:ptCount val="1"/>
                <c:pt idx="0">
                  <c:v>ratio</c:v>
                </c:pt>
              </c:strCache>
            </c:strRef>
          </c:tx>
          <c:spPr>
            <a:solidFill>
              <a:schemeClr val="accent1"/>
            </a:solidFill>
            <a:ln>
              <a:noFill/>
            </a:ln>
            <a:effectLst/>
          </c:spPr>
          <c:invertIfNegative val="0"/>
          <c:cat>
            <c:numRef>
              <c:f>גיליון1!$C$2:$C$7</c:f>
              <c:numCache>
                <c:formatCode>General</c:formatCode>
                <c:ptCount val="6"/>
                <c:pt idx="0">
                  <c:v>1000</c:v>
                </c:pt>
                <c:pt idx="1">
                  <c:v>1100</c:v>
                </c:pt>
                <c:pt idx="2">
                  <c:v>1200</c:v>
                </c:pt>
                <c:pt idx="3">
                  <c:v>1300</c:v>
                </c:pt>
                <c:pt idx="4">
                  <c:v>1400</c:v>
                </c:pt>
                <c:pt idx="5">
                  <c:v>1500</c:v>
                </c:pt>
              </c:numCache>
            </c:numRef>
          </c:cat>
          <c:val>
            <c:numRef>
              <c:f>גיליון1!$D$2:$D$7</c:f>
              <c:numCache>
                <c:formatCode>General</c:formatCode>
                <c:ptCount val="6"/>
                <c:pt idx="0">
                  <c:v>1</c:v>
                </c:pt>
                <c:pt idx="1">
                  <c:v>0.66</c:v>
                </c:pt>
                <c:pt idx="2">
                  <c:v>0.65</c:v>
                </c:pt>
                <c:pt idx="3">
                  <c:v>0.56999999999999995</c:v>
                </c:pt>
                <c:pt idx="4">
                  <c:v>0.45</c:v>
                </c:pt>
                <c:pt idx="5">
                  <c:v>0.4</c:v>
                </c:pt>
              </c:numCache>
            </c:numRef>
          </c:val>
          <c:extLst>
            <c:ext xmlns:c16="http://schemas.microsoft.com/office/drawing/2014/chart" uri="{C3380CC4-5D6E-409C-BE32-E72D297353CC}">
              <c16:uniqueId val="{00000000-7568-44A7-89DB-EE97525A3BB9}"/>
            </c:ext>
          </c:extLst>
        </c:ser>
        <c:dLbls>
          <c:showLegendKey val="0"/>
          <c:showVal val="0"/>
          <c:showCatName val="0"/>
          <c:showSerName val="0"/>
          <c:showPercent val="0"/>
          <c:showBubbleSize val="0"/>
        </c:dLbls>
        <c:gapWidth val="219"/>
        <c:overlap val="-27"/>
        <c:axId val="583851407"/>
        <c:axId val="583851823"/>
      </c:barChart>
      <c:catAx>
        <c:axId val="583851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message</a:t>
                </a:r>
                <a:r>
                  <a:rPr lang="en-US" baseline="0"/>
                  <a:t> size [bits]</a:t>
                </a:r>
                <a:endParaRPr lang="he-IL"/>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83851823"/>
        <c:crosses val="autoZero"/>
        <c:auto val="1"/>
        <c:lblAlgn val="ctr"/>
        <c:lblOffset val="100"/>
        <c:noMultiLvlLbl val="0"/>
      </c:catAx>
      <c:valAx>
        <c:axId val="5838518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ratio </a:t>
                </a:r>
                <a:endParaRPr lang="he-IL"/>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83851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jpeg"/><Relationship Id="rId4" Type="http://schemas.openxmlformats.org/officeDocument/2006/relationships/image" Target="../media/image9.jpeg"/></Relationships>
</file>

<file path=ppt/diagrams/_rels/data3.xml.rels><?xml version="1.0" encoding="UTF-8" standalone="yes"?>
<Relationships xmlns="http://schemas.openxmlformats.org/package/2006/relationships"><Relationship Id="rId1" Type="http://schemas.openxmlformats.org/officeDocument/2006/relationships/image" Target="../media/image12.jpg"/></Relationships>
</file>

<file path=ppt/diagrams/_rels/data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8.jpg"/><Relationship Id="rId4" Type="http://schemas.openxmlformats.org/officeDocument/2006/relationships/image" Target="../media/image9.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6BFBB-D584-4265-95E1-7ACEFDE1E134}" type="doc">
      <dgm:prSet loTypeId="urn:microsoft.com/office/officeart/2005/8/layout/hList6" loCatId="list" qsTypeId="urn:microsoft.com/office/officeart/2005/8/quickstyle/simple1" qsCatId="simple" csTypeId="urn:microsoft.com/office/officeart/2005/8/colors/colorful1" csCatId="colorful" phldr="1"/>
      <dgm:spPr/>
      <dgm:t>
        <a:bodyPr/>
        <a:lstStyle/>
        <a:p>
          <a:pPr rtl="1"/>
          <a:endParaRPr lang="he-IL"/>
        </a:p>
      </dgm:t>
    </dgm:pt>
    <dgm:pt modelId="{D74C8D61-0C11-4014-A022-F770C230D69C}">
      <dgm:prSet phldrT="[טקסט]"/>
      <dgm:spPr/>
      <dgm:t>
        <a:bodyPr/>
        <a:lstStyle/>
        <a:p>
          <a:pPr rtl="1"/>
          <a:r>
            <a:rPr lang="en-US" dirty="0"/>
            <a:t>a</a:t>
          </a:r>
          <a:r>
            <a:rPr lang="he-IL" dirty="0" err="1"/>
            <a:t>שששששששש</a:t>
          </a:r>
          <a:endParaRPr lang="he-IL" dirty="0"/>
        </a:p>
      </dgm:t>
    </dgm:pt>
    <dgm:pt modelId="{327A0F99-991C-4827-94D5-04819167B3A4}" type="parTrans" cxnId="{4738C27C-1281-4FC3-A809-F9047F9C1CA9}">
      <dgm:prSet/>
      <dgm:spPr/>
      <dgm:t>
        <a:bodyPr/>
        <a:lstStyle/>
        <a:p>
          <a:pPr rtl="1"/>
          <a:endParaRPr lang="he-IL"/>
        </a:p>
      </dgm:t>
    </dgm:pt>
    <dgm:pt modelId="{6B2162C3-EC3C-446B-884F-94BB1424424A}" type="sibTrans" cxnId="{4738C27C-1281-4FC3-A809-F9047F9C1CA9}">
      <dgm:prSet/>
      <dgm:spPr/>
      <dgm:t>
        <a:bodyPr/>
        <a:lstStyle/>
        <a:p>
          <a:pPr rtl="1"/>
          <a:endParaRPr lang="he-IL"/>
        </a:p>
      </dgm:t>
    </dgm:pt>
    <dgm:pt modelId="{F6F7868C-787E-41B6-80A8-3266EDB5A936}">
      <dgm:prSet phldrT="[טקסט]"/>
      <dgm:spPr/>
      <dgm:t>
        <a:bodyPr/>
        <a:lstStyle/>
        <a:p>
          <a:pPr rtl="1"/>
          <a:r>
            <a:rPr lang="he-IL" dirty="0" err="1"/>
            <a:t>ששששששששש</a:t>
          </a:r>
          <a:endParaRPr lang="he-IL" dirty="0"/>
        </a:p>
      </dgm:t>
    </dgm:pt>
    <dgm:pt modelId="{2DA8F129-9F05-4D3B-B0C3-AD0314B069E1}" type="parTrans" cxnId="{B68FAF7A-799F-4184-BE8A-DAB88A4EA608}">
      <dgm:prSet/>
      <dgm:spPr/>
      <dgm:t>
        <a:bodyPr/>
        <a:lstStyle/>
        <a:p>
          <a:pPr rtl="1"/>
          <a:endParaRPr lang="he-IL"/>
        </a:p>
      </dgm:t>
    </dgm:pt>
    <dgm:pt modelId="{A44B495B-2EC0-43CF-BE09-DD2A9AB1E76F}" type="sibTrans" cxnId="{B68FAF7A-799F-4184-BE8A-DAB88A4EA608}">
      <dgm:prSet/>
      <dgm:spPr/>
      <dgm:t>
        <a:bodyPr/>
        <a:lstStyle/>
        <a:p>
          <a:pPr rtl="1"/>
          <a:endParaRPr lang="he-IL"/>
        </a:p>
      </dgm:t>
    </dgm:pt>
    <dgm:pt modelId="{4AC697EB-5A68-4F0A-A8CF-A727F0E8D246}">
      <dgm:prSet phldrT="[טקסט]"/>
      <dgm:spPr/>
      <dgm:t>
        <a:bodyPr/>
        <a:lstStyle/>
        <a:p>
          <a:pPr rtl="1"/>
          <a:r>
            <a:rPr lang="he-IL" dirty="0" err="1"/>
            <a:t>ששששששששששש</a:t>
          </a:r>
          <a:endParaRPr lang="he-IL" dirty="0"/>
        </a:p>
      </dgm:t>
    </dgm:pt>
    <dgm:pt modelId="{7D95C880-D58B-4203-B83E-19230E065AE7}" type="parTrans" cxnId="{38EEBB27-D78D-47DC-A33A-5A542BE751AD}">
      <dgm:prSet/>
      <dgm:spPr/>
      <dgm:t>
        <a:bodyPr/>
        <a:lstStyle/>
        <a:p>
          <a:pPr rtl="1"/>
          <a:endParaRPr lang="he-IL"/>
        </a:p>
      </dgm:t>
    </dgm:pt>
    <dgm:pt modelId="{5D97DBD5-4214-4A61-9246-098F6F85D7FC}" type="sibTrans" cxnId="{38EEBB27-D78D-47DC-A33A-5A542BE751AD}">
      <dgm:prSet/>
      <dgm:spPr/>
      <dgm:t>
        <a:bodyPr/>
        <a:lstStyle/>
        <a:p>
          <a:pPr rtl="1"/>
          <a:endParaRPr lang="he-IL"/>
        </a:p>
      </dgm:t>
    </dgm:pt>
    <dgm:pt modelId="{8572A47F-1AA1-4246-912B-312949596058}">
      <dgm:prSet phldrT="[טקסט]"/>
      <dgm:spPr/>
      <dgm:t>
        <a:bodyPr/>
        <a:lstStyle/>
        <a:p>
          <a:pPr rtl="1"/>
          <a:r>
            <a:rPr lang="he-IL" dirty="0" err="1"/>
            <a:t>ששששששששששש</a:t>
          </a:r>
          <a:endParaRPr lang="he-IL" dirty="0"/>
        </a:p>
      </dgm:t>
    </dgm:pt>
    <dgm:pt modelId="{306D119D-8D05-4CCF-B33F-BB04DA67B14B}" type="parTrans" cxnId="{881074C7-89D9-4970-B867-138785DEDC11}">
      <dgm:prSet/>
      <dgm:spPr/>
      <dgm:t>
        <a:bodyPr/>
        <a:lstStyle/>
        <a:p>
          <a:pPr rtl="1"/>
          <a:endParaRPr lang="he-IL"/>
        </a:p>
      </dgm:t>
    </dgm:pt>
    <dgm:pt modelId="{44F1AC28-C092-4E77-B805-A2F700B0BF37}" type="sibTrans" cxnId="{881074C7-89D9-4970-B867-138785DEDC11}">
      <dgm:prSet/>
      <dgm:spPr/>
      <dgm:t>
        <a:bodyPr/>
        <a:lstStyle/>
        <a:p>
          <a:pPr rtl="1"/>
          <a:endParaRPr lang="he-IL"/>
        </a:p>
      </dgm:t>
    </dgm:pt>
    <dgm:pt modelId="{E574A1F1-A54A-4680-AAC0-EC049B06606A}">
      <dgm:prSet phldrT="[טקסט]"/>
      <dgm:spPr/>
      <dgm:t>
        <a:bodyPr/>
        <a:lstStyle/>
        <a:p>
          <a:pPr rtl="1"/>
          <a:r>
            <a:rPr lang="he-IL" dirty="0" err="1"/>
            <a:t>שששששששש</a:t>
          </a:r>
          <a:endParaRPr lang="he-IL" dirty="0"/>
        </a:p>
      </dgm:t>
    </dgm:pt>
    <dgm:pt modelId="{2E9C05DA-F412-4643-B35B-8AB2F9C6CFE0}" type="parTrans" cxnId="{95774ED4-7837-49AD-BD42-62A39DE0C83B}">
      <dgm:prSet/>
      <dgm:spPr/>
      <dgm:t>
        <a:bodyPr/>
        <a:lstStyle/>
        <a:p>
          <a:pPr rtl="1"/>
          <a:endParaRPr lang="he-IL"/>
        </a:p>
      </dgm:t>
    </dgm:pt>
    <dgm:pt modelId="{3E17954A-1E0E-4BB1-A04A-7A817AB86D5E}" type="sibTrans" cxnId="{95774ED4-7837-49AD-BD42-62A39DE0C83B}">
      <dgm:prSet/>
      <dgm:spPr/>
      <dgm:t>
        <a:bodyPr/>
        <a:lstStyle/>
        <a:p>
          <a:pPr rtl="1"/>
          <a:endParaRPr lang="he-IL"/>
        </a:p>
      </dgm:t>
    </dgm:pt>
    <dgm:pt modelId="{89D5A393-DBCF-4216-A112-1A509B9C175C}">
      <dgm:prSet phldrT="[טקסט]"/>
      <dgm:spPr/>
      <dgm:t>
        <a:bodyPr/>
        <a:lstStyle/>
        <a:p>
          <a:pPr rtl="1"/>
          <a:r>
            <a:rPr lang="he-IL" dirty="0" err="1"/>
            <a:t>ששששששששששש</a:t>
          </a:r>
          <a:endParaRPr lang="he-IL" dirty="0"/>
        </a:p>
      </dgm:t>
    </dgm:pt>
    <dgm:pt modelId="{31243E6C-3C2B-44B9-B427-6FB9BDF9A368}" type="parTrans" cxnId="{EF0CDD07-FE4F-460F-AB67-7B67275F13EE}">
      <dgm:prSet/>
      <dgm:spPr/>
      <dgm:t>
        <a:bodyPr/>
        <a:lstStyle/>
        <a:p>
          <a:pPr rtl="1"/>
          <a:endParaRPr lang="he-IL"/>
        </a:p>
      </dgm:t>
    </dgm:pt>
    <dgm:pt modelId="{5353EB86-914D-4699-8A8F-AA7523889A3C}" type="sibTrans" cxnId="{EF0CDD07-FE4F-460F-AB67-7B67275F13EE}">
      <dgm:prSet/>
      <dgm:spPr/>
      <dgm:t>
        <a:bodyPr/>
        <a:lstStyle/>
        <a:p>
          <a:pPr rtl="1"/>
          <a:endParaRPr lang="he-IL"/>
        </a:p>
      </dgm:t>
    </dgm:pt>
    <dgm:pt modelId="{CAFC9A44-A547-4B2F-BA24-CEAF53E9E800}" type="pres">
      <dgm:prSet presAssocID="{08E6BFBB-D584-4265-95E1-7ACEFDE1E134}" presName="Name0" presStyleCnt="0">
        <dgm:presLayoutVars>
          <dgm:dir/>
          <dgm:resizeHandles val="exact"/>
        </dgm:presLayoutVars>
      </dgm:prSet>
      <dgm:spPr/>
    </dgm:pt>
    <dgm:pt modelId="{C2FE60F8-0900-483C-A79A-B379DCA515B6}" type="pres">
      <dgm:prSet presAssocID="{D74C8D61-0C11-4014-A022-F770C230D69C}" presName="node" presStyleLbl="node1" presStyleIdx="0" presStyleCnt="6" custLinFactNeighborX="-909" custLinFactNeighborY="-912">
        <dgm:presLayoutVars>
          <dgm:bulletEnabled val="1"/>
        </dgm:presLayoutVars>
      </dgm:prSet>
      <dgm:spPr/>
    </dgm:pt>
    <dgm:pt modelId="{F9C1CB46-B7AE-4CAC-A760-5EE3565F686A}" type="pres">
      <dgm:prSet presAssocID="{6B2162C3-EC3C-446B-884F-94BB1424424A}" presName="sibTrans" presStyleCnt="0"/>
      <dgm:spPr/>
    </dgm:pt>
    <dgm:pt modelId="{CAAFDD21-A370-4C31-8AF3-EABF00D40FFA}" type="pres">
      <dgm:prSet presAssocID="{F6F7868C-787E-41B6-80A8-3266EDB5A936}" presName="node" presStyleLbl="node1" presStyleIdx="1" presStyleCnt="6">
        <dgm:presLayoutVars>
          <dgm:bulletEnabled val="1"/>
        </dgm:presLayoutVars>
      </dgm:prSet>
      <dgm:spPr/>
    </dgm:pt>
    <dgm:pt modelId="{ED8B3584-C925-468C-A4FB-CA6BD8597BC1}" type="pres">
      <dgm:prSet presAssocID="{A44B495B-2EC0-43CF-BE09-DD2A9AB1E76F}" presName="sibTrans" presStyleCnt="0"/>
      <dgm:spPr/>
    </dgm:pt>
    <dgm:pt modelId="{131B357F-2422-4D10-923A-E40688EF6892}" type="pres">
      <dgm:prSet presAssocID="{4AC697EB-5A68-4F0A-A8CF-A727F0E8D246}" presName="node" presStyleLbl="node1" presStyleIdx="2" presStyleCnt="6">
        <dgm:presLayoutVars>
          <dgm:bulletEnabled val="1"/>
        </dgm:presLayoutVars>
      </dgm:prSet>
      <dgm:spPr/>
    </dgm:pt>
    <dgm:pt modelId="{400BC9E5-0653-4020-8852-A35426CCEB0C}" type="pres">
      <dgm:prSet presAssocID="{5D97DBD5-4214-4A61-9246-098F6F85D7FC}" presName="sibTrans" presStyleCnt="0"/>
      <dgm:spPr/>
    </dgm:pt>
    <dgm:pt modelId="{D375B7F3-3118-4D81-8C8E-BCB37494CD61}" type="pres">
      <dgm:prSet presAssocID="{8572A47F-1AA1-4246-912B-312949596058}" presName="node" presStyleLbl="node1" presStyleIdx="3" presStyleCnt="6">
        <dgm:presLayoutVars>
          <dgm:bulletEnabled val="1"/>
        </dgm:presLayoutVars>
      </dgm:prSet>
      <dgm:spPr/>
    </dgm:pt>
    <dgm:pt modelId="{0ADB727B-79A0-43F2-9D16-34EB24434A7B}" type="pres">
      <dgm:prSet presAssocID="{44F1AC28-C092-4E77-B805-A2F700B0BF37}" presName="sibTrans" presStyleCnt="0"/>
      <dgm:spPr/>
    </dgm:pt>
    <dgm:pt modelId="{AFB50626-B393-4F24-BE3B-BCEC9611D37D}" type="pres">
      <dgm:prSet presAssocID="{E574A1F1-A54A-4680-AAC0-EC049B06606A}" presName="node" presStyleLbl="node1" presStyleIdx="4" presStyleCnt="6">
        <dgm:presLayoutVars>
          <dgm:bulletEnabled val="1"/>
        </dgm:presLayoutVars>
      </dgm:prSet>
      <dgm:spPr/>
    </dgm:pt>
    <dgm:pt modelId="{224E6768-29AD-45BF-9AB2-020BD7220CCF}" type="pres">
      <dgm:prSet presAssocID="{3E17954A-1E0E-4BB1-A04A-7A817AB86D5E}" presName="sibTrans" presStyleCnt="0"/>
      <dgm:spPr/>
    </dgm:pt>
    <dgm:pt modelId="{663C2D6D-B26F-46C1-B668-649C55617F9E}" type="pres">
      <dgm:prSet presAssocID="{89D5A393-DBCF-4216-A112-1A509B9C175C}" presName="node" presStyleLbl="node1" presStyleIdx="5" presStyleCnt="6" custLinFactNeighborX="-1556">
        <dgm:presLayoutVars>
          <dgm:bulletEnabled val="1"/>
        </dgm:presLayoutVars>
      </dgm:prSet>
      <dgm:spPr/>
    </dgm:pt>
  </dgm:ptLst>
  <dgm:cxnLst>
    <dgm:cxn modelId="{3949B100-8F24-48B8-802F-872001A31B6B}" type="presOf" srcId="{D74C8D61-0C11-4014-A022-F770C230D69C}" destId="{C2FE60F8-0900-483C-A79A-B379DCA515B6}" srcOrd="0" destOrd="0" presId="urn:microsoft.com/office/officeart/2005/8/layout/hList6"/>
    <dgm:cxn modelId="{EF0CDD07-FE4F-460F-AB67-7B67275F13EE}" srcId="{08E6BFBB-D584-4265-95E1-7ACEFDE1E134}" destId="{89D5A393-DBCF-4216-A112-1A509B9C175C}" srcOrd="5" destOrd="0" parTransId="{31243E6C-3C2B-44B9-B427-6FB9BDF9A368}" sibTransId="{5353EB86-914D-4699-8A8F-AA7523889A3C}"/>
    <dgm:cxn modelId="{38EEBB27-D78D-47DC-A33A-5A542BE751AD}" srcId="{08E6BFBB-D584-4265-95E1-7ACEFDE1E134}" destId="{4AC697EB-5A68-4F0A-A8CF-A727F0E8D246}" srcOrd="2" destOrd="0" parTransId="{7D95C880-D58B-4203-B83E-19230E065AE7}" sibTransId="{5D97DBD5-4214-4A61-9246-098F6F85D7FC}"/>
    <dgm:cxn modelId="{5C48DE5C-B454-4F19-A1A5-A301CE21FA60}" type="presOf" srcId="{E574A1F1-A54A-4680-AAC0-EC049B06606A}" destId="{AFB50626-B393-4F24-BE3B-BCEC9611D37D}" srcOrd="0" destOrd="0" presId="urn:microsoft.com/office/officeart/2005/8/layout/hList6"/>
    <dgm:cxn modelId="{B68FAF7A-799F-4184-BE8A-DAB88A4EA608}" srcId="{08E6BFBB-D584-4265-95E1-7ACEFDE1E134}" destId="{F6F7868C-787E-41B6-80A8-3266EDB5A936}" srcOrd="1" destOrd="0" parTransId="{2DA8F129-9F05-4D3B-B0C3-AD0314B069E1}" sibTransId="{A44B495B-2EC0-43CF-BE09-DD2A9AB1E76F}"/>
    <dgm:cxn modelId="{4738C27C-1281-4FC3-A809-F9047F9C1CA9}" srcId="{08E6BFBB-D584-4265-95E1-7ACEFDE1E134}" destId="{D74C8D61-0C11-4014-A022-F770C230D69C}" srcOrd="0" destOrd="0" parTransId="{327A0F99-991C-4827-94D5-04819167B3A4}" sibTransId="{6B2162C3-EC3C-446B-884F-94BB1424424A}"/>
    <dgm:cxn modelId="{F6608482-20DD-4ED0-BB8C-77B2A5322C3C}" type="presOf" srcId="{08E6BFBB-D584-4265-95E1-7ACEFDE1E134}" destId="{CAFC9A44-A547-4B2F-BA24-CEAF53E9E800}" srcOrd="0" destOrd="0" presId="urn:microsoft.com/office/officeart/2005/8/layout/hList6"/>
    <dgm:cxn modelId="{031013B3-E09E-4C20-953E-3BEC6CE7C606}" type="presOf" srcId="{F6F7868C-787E-41B6-80A8-3266EDB5A936}" destId="{CAAFDD21-A370-4C31-8AF3-EABF00D40FFA}" srcOrd="0" destOrd="0" presId="urn:microsoft.com/office/officeart/2005/8/layout/hList6"/>
    <dgm:cxn modelId="{4ADFDABB-8B31-489F-9248-9624169BD3F7}" type="presOf" srcId="{89D5A393-DBCF-4216-A112-1A509B9C175C}" destId="{663C2D6D-B26F-46C1-B668-649C55617F9E}" srcOrd="0" destOrd="0" presId="urn:microsoft.com/office/officeart/2005/8/layout/hList6"/>
    <dgm:cxn modelId="{881074C7-89D9-4970-B867-138785DEDC11}" srcId="{08E6BFBB-D584-4265-95E1-7ACEFDE1E134}" destId="{8572A47F-1AA1-4246-912B-312949596058}" srcOrd="3" destOrd="0" parTransId="{306D119D-8D05-4CCF-B33F-BB04DA67B14B}" sibTransId="{44F1AC28-C092-4E77-B805-A2F700B0BF37}"/>
    <dgm:cxn modelId="{42A24ECD-330D-47F2-A1AE-EE60C18C8AE5}" type="presOf" srcId="{4AC697EB-5A68-4F0A-A8CF-A727F0E8D246}" destId="{131B357F-2422-4D10-923A-E40688EF6892}" srcOrd="0" destOrd="0" presId="urn:microsoft.com/office/officeart/2005/8/layout/hList6"/>
    <dgm:cxn modelId="{95774ED4-7837-49AD-BD42-62A39DE0C83B}" srcId="{08E6BFBB-D584-4265-95E1-7ACEFDE1E134}" destId="{E574A1F1-A54A-4680-AAC0-EC049B06606A}" srcOrd="4" destOrd="0" parTransId="{2E9C05DA-F412-4643-B35B-8AB2F9C6CFE0}" sibTransId="{3E17954A-1E0E-4BB1-A04A-7A817AB86D5E}"/>
    <dgm:cxn modelId="{381AE4E4-2CC1-410E-ABFC-409BDF44C98F}" type="presOf" srcId="{8572A47F-1AA1-4246-912B-312949596058}" destId="{D375B7F3-3118-4D81-8C8E-BCB37494CD61}" srcOrd="0" destOrd="0" presId="urn:microsoft.com/office/officeart/2005/8/layout/hList6"/>
    <dgm:cxn modelId="{7EF008BA-5AE1-4B72-9BEB-DEEEEECC5E73}" type="presParOf" srcId="{CAFC9A44-A547-4B2F-BA24-CEAF53E9E800}" destId="{C2FE60F8-0900-483C-A79A-B379DCA515B6}" srcOrd="0" destOrd="0" presId="urn:microsoft.com/office/officeart/2005/8/layout/hList6"/>
    <dgm:cxn modelId="{125E6FF5-EEB0-42C1-BDB6-C99C6AA88585}" type="presParOf" srcId="{CAFC9A44-A547-4B2F-BA24-CEAF53E9E800}" destId="{F9C1CB46-B7AE-4CAC-A760-5EE3565F686A}" srcOrd="1" destOrd="0" presId="urn:microsoft.com/office/officeart/2005/8/layout/hList6"/>
    <dgm:cxn modelId="{532F4B3A-0490-49C0-A892-E913394A5895}" type="presParOf" srcId="{CAFC9A44-A547-4B2F-BA24-CEAF53E9E800}" destId="{CAAFDD21-A370-4C31-8AF3-EABF00D40FFA}" srcOrd="2" destOrd="0" presId="urn:microsoft.com/office/officeart/2005/8/layout/hList6"/>
    <dgm:cxn modelId="{534F5DA8-85DC-4C4C-B686-605F082063A0}" type="presParOf" srcId="{CAFC9A44-A547-4B2F-BA24-CEAF53E9E800}" destId="{ED8B3584-C925-468C-A4FB-CA6BD8597BC1}" srcOrd="3" destOrd="0" presId="urn:microsoft.com/office/officeart/2005/8/layout/hList6"/>
    <dgm:cxn modelId="{96CA1EDB-812F-4042-8B41-53109F9F1A50}" type="presParOf" srcId="{CAFC9A44-A547-4B2F-BA24-CEAF53E9E800}" destId="{131B357F-2422-4D10-923A-E40688EF6892}" srcOrd="4" destOrd="0" presId="urn:microsoft.com/office/officeart/2005/8/layout/hList6"/>
    <dgm:cxn modelId="{4DDC4382-0A2A-4E81-A255-BA30C59D4E8E}" type="presParOf" srcId="{CAFC9A44-A547-4B2F-BA24-CEAF53E9E800}" destId="{400BC9E5-0653-4020-8852-A35426CCEB0C}" srcOrd="5" destOrd="0" presId="urn:microsoft.com/office/officeart/2005/8/layout/hList6"/>
    <dgm:cxn modelId="{3F1D8A96-C068-4542-B3AF-F5B11A64BC2E}" type="presParOf" srcId="{CAFC9A44-A547-4B2F-BA24-CEAF53E9E800}" destId="{D375B7F3-3118-4D81-8C8E-BCB37494CD61}" srcOrd="6" destOrd="0" presId="urn:microsoft.com/office/officeart/2005/8/layout/hList6"/>
    <dgm:cxn modelId="{8A75760D-B594-43DA-8F35-CD486A12AE9A}" type="presParOf" srcId="{CAFC9A44-A547-4B2F-BA24-CEAF53E9E800}" destId="{0ADB727B-79A0-43F2-9D16-34EB24434A7B}" srcOrd="7" destOrd="0" presId="urn:microsoft.com/office/officeart/2005/8/layout/hList6"/>
    <dgm:cxn modelId="{64F964E6-0CB9-4B78-8DEF-5264ABF6BCB6}" type="presParOf" srcId="{CAFC9A44-A547-4B2F-BA24-CEAF53E9E800}" destId="{AFB50626-B393-4F24-BE3B-BCEC9611D37D}" srcOrd="8" destOrd="0" presId="urn:microsoft.com/office/officeart/2005/8/layout/hList6"/>
    <dgm:cxn modelId="{97477812-8C28-45F6-9279-19DC98DF624A}" type="presParOf" srcId="{CAFC9A44-A547-4B2F-BA24-CEAF53E9E800}" destId="{224E6768-29AD-45BF-9AB2-020BD7220CCF}" srcOrd="9" destOrd="0" presId="urn:microsoft.com/office/officeart/2005/8/layout/hList6"/>
    <dgm:cxn modelId="{E67343D5-183F-43A8-8EC6-D6B54CA4C614}" type="presParOf" srcId="{CAFC9A44-A547-4B2F-BA24-CEAF53E9E800}" destId="{663C2D6D-B26F-46C1-B668-649C55617F9E}"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F44E2-CE0E-4C3A-BDA0-EA16483078E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F4AD8818-1F4A-49B5-A897-B554FFB51239}">
      <dgm:prSet phldrT="[טקסט]" custT="1"/>
      <dgm:spPr/>
      <dgm:t>
        <a:bodyPr/>
        <a:lstStyle/>
        <a:p>
          <a:r>
            <a:rPr lang="en-US" sz="2400" dirty="0"/>
            <a:t>    esp32 cam</a:t>
          </a:r>
        </a:p>
      </dgm:t>
    </dgm:pt>
    <dgm:pt modelId="{A4A542F5-8C63-440B-80A0-FEFACE4BBDCB}" type="parTrans" cxnId="{3448434C-1CD0-4EE5-92A9-C1D168A684F3}">
      <dgm:prSet/>
      <dgm:spPr/>
      <dgm:t>
        <a:bodyPr/>
        <a:lstStyle/>
        <a:p>
          <a:endParaRPr lang="en-US"/>
        </a:p>
      </dgm:t>
    </dgm:pt>
    <dgm:pt modelId="{8130A5FF-29C1-4769-B8DA-BC7D878D4376}" type="sibTrans" cxnId="{3448434C-1CD0-4EE5-92A9-C1D168A684F3}">
      <dgm:prSet/>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39000" r="-39000"/>
          </a:stretch>
        </a:blipFill>
      </dgm:spPr>
      <dgm:t>
        <a:bodyPr/>
        <a:lstStyle/>
        <a:p>
          <a:endParaRPr lang="en-US"/>
        </a:p>
      </dgm:t>
    </dgm:pt>
    <dgm:pt modelId="{EA99A018-D5EA-4B85-9029-BA42DD55C795}">
      <dgm:prSet phldrT="[טקסט]" custT="1"/>
      <dgm:spPr/>
      <dgm:t>
        <a:bodyPr/>
        <a:lstStyle/>
        <a:p>
          <a:r>
            <a:rPr lang="en-US" sz="2400" dirty="0"/>
            <a:t>  </a:t>
          </a:r>
          <a:r>
            <a:rPr lang="en-US" sz="2400" dirty="0" err="1"/>
            <a:t>painlessMesh</a:t>
          </a:r>
          <a:r>
            <a:rPr lang="en-US" sz="2400" dirty="0"/>
            <a:t> Library</a:t>
          </a:r>
        </a:p>
      </dgm:t>
    </dgm:pt>
    <dgm:pt modelId="{E96D2760-EC4D-4F70-B143-DF168745E683}" type="parTrans" cxnId="{228754E4-CBCC-4E32-B652-4549A243D1D6}">
      <dgm:prSet/>
      <dgm:spPr/>
      <dgm:t>
        <a:bodyPr/>
        <a:lstStyle/>
        <a:p>
          <a:endParaRPr lang="en-US"/>
        </a:p>
      </dgm:t>
    </dgm:pt>
    <dgm:pt modelId="{02B64B20-288E-4E7E-8A80-9216C7C12B3E}" type="sibTrans" cxnId="{228754E4-CBCC-4E32-B652-4549A243D1D6}">
      <dgm:prSet/>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a:stretch>
        </a:blipFill>
      </dgm:spPr>
      <dgm:t>
        <a:bodyPr/>
        <a:lstStyle/>
        <a:p>
          <a:endParaRPr lang="en-US"/>
        </a:p>
      </dgm:t>
    </dgm:pt>
    <dgm:pt modelId="{27847021-4FD1-4C2C-AC83-4205CB4BF328}">
      <dgm:prSet/>
      <dgm:spPr/>
      <dgm:t>
        <a:bodyPr/>
        <a:lstStyle/>
        <a:p>
          <a:r>
            <a:rPr lang="en-US" dirty="0">
              <a:solidFill>
                <a:schemeClr val="bg1">
                  <a:lumMod val="95000"/>
                </a:schemeClr>
              </a:solidFill>
            </a:rPr>
            <a:t>Mesh </a:t>
          </a:r>
        </a:p>
      </dgm:t>
    </dgm:pt>
    <dgm:pt modelId="{71E9426C-6D85-4222-AD80-C5EFB290142E}" type="sibTrans" cxnId="{592EC9C7-3188-4784-B934-5BA02AAE5DFD}">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dgm:spPr>
      <dgm:t>
        <a:bodyPr/>
        <a:lstStyle/>
        <a:p>
          <a:endParaRPr lang="en-US"/>
        </a:p>
      </dgm:t>
    </dgm:pt>
    <dgm:pt modelId="{15048733-801C-4287-87F8-823327F9B089}" type="parTrans" cxnId="{592EC9C7-3188-4784-B934-5BA02AAE5DFD}">
      <dgm:prSet/>
      <dgm:spPr/>
      <dgm:t>
        <a:bodyPr/>
        <a:lstStyle/>
        <a:p>
          <a:endParaRPr lang="en-US"/>
        </a:p>
      </dgm:t>
    </dgm:pt>
    <dgm:pt modelId="{EBF5F3D6-502B-4502-8247-7662A8DBAAFA}">
      <dgm:prSet phldrT="[טקסט]" custT="1"/>
      <dgm:spPr/>
      <dgm:t>
        <a:bodyPr/>
        <a:lstStyle/>
        <a:p>
          <a:r>
            <a:rPr lang="en-US" sz="2400" dirty="0"/>
            <a:t>  </a:t>
          </a:r>
          <a:r>
            <a:rPr lang="en-US" sz="2400" dirty="0" err="1"/>
            <a:t>Json</a:t>
          </a:r>
          <a:r>
            <a:rPr lang="en-US" sz="2400" dirty="0"/>
            <a:t> </a:t>
          </a:r>
          <a:r>
            <a:rPr lang="en-US" sz="2400" dirty="0" err="1"/>
            <a:t>foramt</a:t>
          </a:r>
          <a:endParaRPr lang="en-US" sz="2400" dirty="0"/>
        </a:p>
      </dgm:t>
    </dgm:pt>
    <dgm:pt modelId="{E1EED724-38ED-4BD1-9812-4F44D688D6CA}" type="parTrans" cxnId="{E20EC35A-C3E9-4EBB-9F74-5FCDBB9D82F3}">
      <dgm:prSet/>
      <dgm:spPr/>
      <dgm:t>
        <a:bodyPr/>
        <a:lstStyle/>
        <a:p>
          <a:endParaRPr lang="en-US"/>
        </a:p>
      </dgm:t>
    </dgm:pt>
    <dgm:pt modelId="{2238B3E1-6C49-4172-B0F0-F525D97EFC1E}" type="sibTrans" cxnId="{E20EC35A-C3E9-4EBB-9F74-5FCDBB9D82F3}">
      <dgm:prSet/>
      <dgm:spPr>
        <a:blipFill>
          <a:blip xmlns:r="http://schemas.openxmlformats.org/officeDocument/2006/relationships" r:embed="rId4" cstate="hqprint">
            <a:extLst>
              <a:ext uri="{28A0092B-C50C-407E-A947-70E740481C1C}">
                <a14:useLocalDpi xmlns:a14="http://schemas.microsoft.com/office/drawing/2010/main" val="0"/>
              </a:ext>
            </a:extLst>
          </a:blip>
          <a:srcRect/>
          <a:stretch>
            <a:fillRect t="-4000" b="-4000"/>
          </a:stretch>
        </a:blipFill>
      </dgm:spPr>
      <dgm:t>
        <a:bodyPr/>
        <a:lstStyle/>
        <a:p>
          <a:endParaRPr lang="en-US"/>
        </a:p>
      </dgm:t>
    </dgm:pt>
    <dgm:pt modelId="{7F84A1AB-91BF-4625-A871-D30A830818E0}" type="pres">
      <dgm:prSet presAssocID="{C39F44E2-CE0E-4C3A-BDA0-EA16483078EA}" presName="Name0" presStyleCnt="0">
        <dgm:presLayoutVars>
          <dgm:chMax val="7"/>
          <dgm:chPref val="7"/>
          <dgm:dir/>
        </dgm:presLayoutVars>
      </dgm:prSet>
      <dgm:spPr/>
    </dgm:pt>
    <dgm:pt modelId="{15F18D31-150E-489E-A60B-A1B8448F9174}" type="pres">
      <dgm:prSet presAssocID="{C39F44E2-CE0E-4C3A-BDA0-EA16483078EA}" presName="Name1" presStyleCnt="0"/>
      <dgm:spPr/>
    </dgm:pt>
    <dgm:pt modelId="{B42EB6A8-3DF7-4E67-84F8-275CF4133EE6}" type="pres">
      <dgm:prSet presAssocID="{71E9426C-6D85-4222-AD80-C5EFB290142E}" presName="picture_1" presStyleCnt="0"/>
      <dgm:spPr/>
    </dgm:pt>
    <dgm:pt modelId="{A7A1CAC8-8B45-4A61-8D00-31137B7D9309}" type="pres">
      <dgm:prSet presAssocID="{71E9426C-6D85-4222-AD80-C5EFB290142E}" presName="pictureRepeatNode" presStyleLbl="alignImgPlace1" presStyleIdx="0" presStyleCnt="4" custLinFactNeighborX="1174" custLinFactNeighborY="-5362"/>
      <dgm:spPr/>
    </dgm:pt>
    <dgm:pt modelId="{E4128336-C34C-44DF-AF12-2863FDE86614}" type="pres">
      <dgm:prSet presAssocID="{27847021-4FD1-4C2C-AC83-4205CB4BF328}" presName="text_1" presStyleLbl="node1" presStyleIdx="0" presStyleCnt="0" custLinFactNeighborX="-382" custLinFactNeighborY="-74329">
        <dgm:presLayoutVars>
          <dgm:bulletEnabled val="1"/>
        </dgm:presLayoutVars>
      </dgm:prSet>
      <dgm:spPr/>
    </dgm:pt>
    <dgm:pt modelId="{678BA68F-C6A9-4866-8C98-836B468AC00F}" type="pres">
      <dgm:prSet presAssocID="{8130A5FF-29C1-4769-B8DA-BC7D878D4376}" presName="picture_2" presStyleCnt="0"/>
      <dgm:spPr/>
    </dgm:pt>
    <dgm:pt modelId="{CE15F121-084E-41EF-B39C-2F9D9A87577D}" type="pres">
      <dgm:prSet presAssocID="{8130A5FF-29C1-4769-B8DA-BC7D878D4376}" presName="pictureRepeatNode" presStyleLbl="alignImgPlace1" presStyleIdx="1" presStyleCnt="4"/>
      <dgm:spPr/>
    </dgm:pt>
    <dgm:pt modelId="{5C92CB85-7DFE-4F4E-9F8D-8497923F0EBE}" type="pres">
      <dgm:prSet presAssocID="{F4AD8818-1F4A-49B5-A897-B554FFB51239}" presName="line_2" presStyleLbl="parChTrans1D1" presStyleIdx="0" presStyleCnt="3"/>
      <dgm:spPr/>
    </dgm:pt>
    <dgm:pt modelId="{F40B4C6D-D7A1-4F1E-A577-646E84404FCD}" type="pres">
      <dgm:prSet presAssocID="{F4AD8818-1F4A-49B5-A897-B554FFB51239}" presName="textparent_2" presStyleLbl="node1" presStyleIdx="0" presStyleCnt="0"/>
      <dgm:spPr/>
    </dgm:pt>
    <dgm:pt modelId="{545A8C29-E5A5-44BB-85D0-D3170D65EFC4}" type="pres">
      <dgm:prSet presAssocID="{F4AD8818-1F4A-49B5-A897-B554FFB51239}" presName="text_2" presStyleLbl="revTx" presStyleIdx="0" presStyleCnt="3" custScaleX="506410" custScaleY="103001">
        <dgm:presLayoutVars>
          <dgm:bulletEnabled val="1"/>
        </dgm:presLayoutVars>
      </dgm:prSet>
      <dgm:spPr/>
    </dgm:pt>
    <dgm:pt modelId="{30650469-EDC6-4144-95E5-500E3CCD2516}" type="pres">
      <dgm:prSet presAssocID="{02B64B20-288E-4E7E-8A80-9216C7C12B3E}" presName="picture_3" presStyleCnt="0"/>
      <dgm:spPr/>
    </dgm:pt>
    <dgm:pt modelId="{4372B361-81FB-4AA7-A24C-D83EBB127502}" type="pres">
      <dgm:prSet presAssocID="{02B64B20-288E-4E7E-8A80-9216C7C12B3E}" presName="pictureRepeatNode" presStyleLbl="alignImgPlace1" presStyleIdx="2" presStyleCnt="4"/>
      <dgm:spPr/>
    </dgm:pt>
    <dgm:pt modelId="{B2BA5D6A-2D63-4CF6-A41D-C1E83596BB1C}" type="pres">
      <dgm:prSet presAssocID="{EA99A018-D5EA-4B85-9029-BA42DD55C795}" presName="line_3" presStyleLbl="parChTrans1D1" presStyleIdx="1" presStyleCnt="3"/>
      <dgm:spPr/>
    </dgm:pt>
    <dgm:pt modelId="{6EA5491E-12A5-4126-BF10-DB88BC60C1A3}" type="pres">
      <dgm:prSet presAssocID="{EA99A018-D5EA-4B85-9029-BA42DD55C795}" presName="textparent_3" presStyleLbl="node1" presStyleIdx="0" presStyleCnt="0"/>
      <dgm:spPr/>
    </dgm:pt>
    <dgm:pt modelId="{3424D53D-B65A-4756-AB9C-A1D36EB20FDA}" type="pres">
      <dgm:prSet presAssocID="{EA99A018-D5EA-4B85-9029-BA42DD55C795}" presName="text_3" presStyleLbl="revTx" presStyleIdx="1" presStyleCnt="3" custScaleX="192119">
        <dgm:presLayoutVars>
          <dgm:bulletEnabled val="1"/>
        </dgm:presLayoutVars>
      </dgm:prSet>
      <dgm:spPr/>
    </dgm:pt>
    <dgm:pt modelId="{0743DB76-5C08-44D4-A7AC-5B1C6C86D068}" type="pres">
      <dgm:prSet presAssocID="{2238B3E1-6C49-4172-B0F0-F525D97EFC1E}" presName="picture_4" presStyleCnt="0"/>
      <dgm:spPr/>
    </dgm:pt>
    <dgm:pt modelId="{6BAE99EE-344F-421D-B0FE-B2995F580F00}" type="pres">
      <dgm:prSet presAssocID="{2238B3E1-6C49-4172-B0F0-F525D97EFC1E}" presName="pictureRepeatNode" presStyleLbl="alignImgPlace1" presStyleIdx="3" presStyleCnt="4"/>
      <dgm:spPr/>
    </dgm:pt>
    <dgm:pt modelId="{97CC902A-55D5-4E11-B97A-24B36960C4E7}" type="pres">
      <dgm:prSet presAssocID="{EBF5F3D6-502B-4502-8247-7662A8DBAAFA}" presName="line_4" presStyleLbl="parChTrans1D1" presStyleIdx="2" presStyleCnt="3"/>
      <dgm:spPr/>
    </dgm:pt>
    <dgm:pt modelId="{35340038-69FF-4D8F-9046-47292DBA1459}" type="pres">
      <dgm:prSet presAssocID="{EBF5F3D6-502B-4502-8247-7662A8DBAAFA}" presName="textparent_4" presStyleLbl="node1" presStyleIdx="0" presStyleCnt="0"/>
      <dgm:spPr/>
    </dgm:pt>
    <dgm:pt modelId="{AD835C7E-5D6C-413A-B58E-63B05BB92BD5}" type="pres">
      <dgm:prSet presAssocID="{EBF5F3D6-502B-4502-8247-7662A8DBAAFA}" presName="text_4" presStyleLbl="revTx" presStyleIdx="2" presStyleCnt="3" custScaleX="246023">
        <dgm:presLayoutVars>
          <dgm:bulletEnabled val="1"/>
        </dgm:presLayoutVars>
      </dgm:prSet>
      <dgm:spPr/>
    </dgm:pt>
  </dgm:ptLst>
  <dgm:cxnLst>
    <dgm:cxn modelId="{BBEBF010-78C8-45B0-AD4B-B6CC01091CA8}" type="presOf" srcId="{C39F44E2-CE0E-4C3A-BDA0-EA16483078EA}" destId="{7F84A1AB-91BF-4625-A871-D30A830818E0}" srcOrd="0" destOrd="0" presId="urn:microsoft.com/office/officeart/2008/layout/CircularPictureCallout"/>
    <dgm:cxn modelId="{AB758E27-2470-4693-8441-F90D7B6292C3}" type="presOf" srcId="{F4AD8818-1F4A-49B5-A897-B554FFB51239}" destId="{545A8C29-E5A5-44BB-85D0-D3170D65EFC4}" srcOrd="0" destOrd="0" presId="urn:microsoft.com/office/officeart/2008/layout/CircularPictureCallout"/>
    <dgm:cxn modelId="{3448434C-1CD0-4EE5-92A9-C1D168A684F3}" srcId="{C39F44E2-CE0E-4C3A-BDA0-EA16483078EA}" destId="{F4AD8818-1F4A-49B5-A897-B554FFB51239}" srcOrd="1" destOrd="0" parTransId="{A4A542F5-8C63-440B-80A0-FEFACE4BBDCB}" sibTransId="{8130A5FF-29C1-4769-B8DA-BC7D878D4376}"/>
    <dgm:cxn modelId="{E20EC35A-C3E9-4EBB-9F74-5FCDBB9D82F3}" srcId="{C39F44E2-CE0E-4C3A-BDA0-EA16483078EA}" destId="{EBF5F3D6-502B-4502-8247-7662A8DBAAFA}" srcOrd="3" destOrd="0" parTransId="{E1EED724-38ED-4BD1-9812-4F44D688D6CA}" sibTransId="{2238B3E1-6C49-4172-B0F0-F525D97EFC1E}"/>
    <dgm:cxn modelId="{159F08A6-B377-483B-9492-9755E299A63D}" type="presOf" srcId="{2238B3E1-6C49-4172-B0F0-F525D97EFC1E}" destId="{6BAE99EE-344F-421D-B0FE-B2995F580F00}" srcOrd="0" destOrd="0" presId="urn:microsoft.com/office/officeart/2008/layout/CircularPictureCallout"/>
    <dgm:cxn modelId="{3327F8AA-43DF-42ED-84E7-955C8A094791}" type="presOf" srcId="{02B64B20-288E-4E7E-8A80-9216C7C12B3E}" destId="{4372B361-81FB-4AA7-A24C-D83EBB127502}" srcOrd="0" destOrd="0" presId="urn:microsoft.com/office/officeart/2008/layout/CircularPictureCallout"/>
    <dgm:cxn modelId="{38F467B3-9754-41A3-BCD9-1C9BC55B7629}" type="presOf" srcId="{71E9426C-6D85-4222-AD80-C5EFB290142E}" destId="{A7A1CAC8-8B45-4A61-8D00-31137B7D9309}" srcOrd="0" destOrd="0" presId="urn:microsoft.com/office/officeart/2008/layout/CircularPictureCallout"/>
    <dgm:cxn modelId="{BC0B7DB3-F99A-4006-8B56-B4ACEAD970AF}" type="presOf" srcId="{27847021-4FD1-4C2C-AC83-4205CB4BF328}" destId="{E4128336-C34C-44DF-AF12-2863FDE86614}" srcOrd="0" destOrd="0" presId="urn:microsoft.com/office/officeart/2008/layout/CircularPictureCallout"/>
    <dgm:cxn modelId="{A651DBBF-4EE3-49A1-BC87-20F1B8A41D5B}" type="presOf" srcId="{EA99A018-D5EA-4B85-9029-BA42DD55C795}" destId="{3424D53D-B65A-4756-AB9C-A1D36EB20FDA}" srcOrd="0" destOrd="0" presId="urn:microsoft.com/office/officeart/2008/layout/CircularPictureCallout"/>
    <dgm:cxn modelId="{592EC9C7-3188-4784-B934-5BA02AAE5DFD}" srcId="{C39F44E2-CE0E-4C3A-BDA0-EA16483078EA}" destId="{27847021-4FD1-4C2C-AC83-4205CB4BF328}" srcOrd="0" destOrd="0" parTransId="{15048733-801C-4287-87F8-823327F9B089}" sibTransId="{71E9426C-6D85-4222-AD80-C5EFB290142E}"/>
    <dgm:cxn modelId="{228754E4-CBCC-4E32-B652-4549A243D1D6}" srcId="{C39F44E2-CE0E-4C3A-BDA0-EA16483078EA}" destId="{EA99A018-D5EA-4B85-9029-BA42DD55C795}" srcOrd="2" destOrd="0" parTransId="{E96D2760-EC4D-4F70-B143-DF168745E683}" sibTransId="{02B64B20-288E-4E7E-8A80-9216C7C12B3E}"/>
    <dgm:cxn modelId="{4DB0C8F3-D85F-47D3-B445-C719B11264B7}" type="presOf" srcId="{8130A5FF-29C1-4769-B8DA-BC7D878D4376}" destId="{CE15F121-084E-41EF-B39C-2F9D9A87577D}" srcOrd="0" destOrd="0" presId="urn:microsoft.com/office/officeart/2008/layout/CircularPictureCallout"/>
    <dgm:cxn modelId="{026BA8F4-026A-4328-8F4F-B4E153DC0246}" type="presOf" srcId="{EBF5F3D6-502B-4502-8247-7662A8DBAAFA}" destId="{AD835C7E-5D6C-413A-B58E-63B05BB92BD5}" srcOrd="0" destOrd="0" presId="urn:microsoft.com/office/officeart/2008/layout/CircularPictureCallout"/>
    <dgm:cxn modelId="{6EB18E6A-2978-4396-8281-15DFFD0B0EA3}" type="presParOf" srcId="{7F84A1AB-91BF-4625-A871-D30A830818E0}" destId="{15F18D31-150E-489E-A60B-A1B8448F9174}" srcOrd="0" destOrd="0" presId="urn:microsoft.com/office/officeart/2008/layout/CircularPictureCallout"/>
    <dgm:cxn modelId="{A6C2CEAA-1CED-43B7-8264-5E64E6136E00}" type="presParOf" srcId="{15F18D31-150E-489E-A60B-A1B8448F9174}" destId="{B42EB6A8-3DF7-4E67-84F8-275CF4133EE6}" srcOrd="0" destOrd="0" presId="urn:microsoft.com/office/officeart/2008/layout/CircularPictureCallout"/>
    <dgm:cxn modelId="{1F164461-EEB8-4E2B-8D1F-03E16FD7FAFF}" type="presParOf" srcId="{B42EB6A8-3DF7-4E67-84F8-275CF4133EE6}" destId="{A7A1CAC8-8B45-4A61-8D00-31137B7D9309}" srcOrd="0" destOrd="0" presId="urn:microsoft.com/office/officeart/2008/layout/CircularPictureCallout"/>
    <dgm:cxn modelId="{E3BFD614-C2DF-49D7-96F4-F47F3232892A}" type="presParOf" srcId="{15F18D31-150E-489E-A60B-A1B8448F9174}" destId="{E4128336-C34C-44DF-AF12-2863FDE86614}" srcOrd="1" destOrd="0" presId="urn:microsoft.com/office/officeart/2008/layout/CircularPictureCallout"/>
    <dgm:cxn modelId="{66C6F41F-624A-4C35-9A29-930BD4EDB1FB}" type="presParOf" srcId="{15F18D31-150E-489E-A60B-A1B8448F9174}" destId="{678BA68F-C6A9-4866-8C98-836B468AC00F}" srcOrd="2" destOrd="0" presId="urn:microsoft.com/office/officeart/2008/layout/CircularPictureCallout"/>
    <dgm:cxn modelId="{DD9B859A-7F5B-4195-8DDB-1CB7ECB1B8D2}" type="presParOf" srcId="{678BA68F-C6A9-4866-8C98-836B468AC00F}" destId="{CE15F121-084E-41EF-B39C-2F9D9A87577D}" srcOrd="0" destOrd="0" presId="urn:microsoft.com/office/officeart/2008/layout/CircularPictureCallout"/>
    <dgm:cxn modelId="{FE2505C2-784D-44C9-AEB7-598A17586904}" type="presParOf" srcId="{15F18D31-150E-489E-A60B-A1B8448F9174}" destId="{5C92CB85-7DFE-4F4E-9F8D-8497923F0EBE}" srcOrd="3" destOrd="0" presId="urn:microsoft.com/office/officeart/2008/layout/CircularPictureCallout"/>
    <dgm:cxn modelId="{DD43927B-A406-4C5F-A270-0AD120C63497}" type="presParOf" srcId="{15F18D31-150E-489E-A60B-A1B8448F9174}" destId="{F40B4C6D-D7A1-4F1E-A577-646E84404FCD}" srcOrd="4" destOrd="0" presId="urn:microsoft.com/office/officeart/2008/layout/CircularPictureCallout"/>
    <dgm:cxn modelId="{5390F73F-E5FF-4819-AB82-BCB353328095}" type="presParOf" srcId="{F40B4C6D-D7A1-4F1E-A577-646E84404FCD}" destId="{545A8C29-E5A5-44BB-85D0-D3170D65EFC4}" srcOrd="0" destOrd="0" presId="urn:microsoft.com/office/officeart/2008/layout/CircularPictureCallout"/>
    <dgm:cxn modelId="{9E983ABC-7AE1-4F30-8497-0EC6AF705646}" type="presParOf" srcId="{15F18D31-150E-489E-A60B-A1B8448F9174}" destId="{30650469-EDC6-4144-95E5-500E3CCD2516}" srcOrd="5" destOrd="0" presId="urn:microsoft.com/office/officeart/2008/layout/CircularPictureCallout"/>
    <dgm:cxn modelId="{71F2948A-BEAB-4254-AD5F-0820165DE183}" type="presParOf" srcId="{30650469-EDC6-4144-95E5-500E3CCD2516}" destId="{4372B361-81FB-4AA7-A24C-D83EBB127502}" srcOrd="0" destOrd="0" presId="urn:microsoft.com/office/officeart/2008/layout/CircularPictureCallout"/>
    <dgm:cxn modelId="{C8119D4E-D4A3-4C7D-8726-87429063F2BA}" type="presParOf" srcId="{15F18D31-150E-489E-A60B-A1B8448F9174}" destId="{B2BA5D6A-2D63-4CF6-A41D-C1E83596BB1C}" srcOrd="6" destOrd="0" presId="urn:microsoft.com/office/officeart/2008/layout/CircularPictureCallout"/>
    <dgm:cxn modelId="{D0A3FA3B-0F2B-4A0F-A49C-216EBF922683}" type="presParOf" srcId="{15F18D31-150E-489E-A60B-A1B8448F9174}" destId="{6EA5491E-12A5-4126-BF10-DB88BC60C1A3}" srcOrd="7" destOrd="0" presId="urn:microsoft.com/office/officeart/2008/layout/CircularPictureCallout"/>
    <dgm:cxn modelId="{7C86121F-0D91-4B89-93A2-56D6BBF39A3C}" type="presParOf" srcId="{6EA5491E-12A5-4126-BF10-DB88BC60C1A3}" destId="{3424D53D-B65A-4756-AB9C-A1D36EB20FDA}" srcOrd="0" destOrd="0" presId="urn:microsoft.com/office/officeart/2008/layout/CircularPictureCallout"/>
    <dgm:cxn modelId="{9D26428B-8CE6-4429-9649-4FD5E1A0F448}" type="presParOf" srcId="{15F18D31-150E-489E-A60B-A1B8448F9174}" destId="{0743DB76-5C08-44D4-A7AC-5B1C6C86D068}" srcOrd="8" destOrd="0" presId="urn:microsoft.com/office/officeart/2008/layout/CircularPictureCallout"/>
    <dgm:cxn modelId="{20475DBD-1516-4DA6-9941-FCEAC8E6D04F}" type="presParOf" srcId="{0743DB76-5C08-44D4-A7AC-5B1C6C86D068}" destId="{6BAE99EE-344F-421D-B0FE-B2995F580F00}" srcOrd="0" destOrd="0" presId="urn:microsoft.com/office/officeart/2008/layout/CircularPictureCallout"/>
    <dgm:cxn modelId="{517E1F20-E798-45D2-8465-1CBC56698247}" type="presParOf" srcId="{15F18D31-150E-489E-A60B-A1B8448F9174}" destId="{97CC902A-55D5-4E11-B97A-24B36960C4E7}" srcOrd="9" destOrd="0" presId="urn:microsoft.com/office/officeart/2008/layout/CircularPictureCallout"/>
    <dgm:cxn modelId="{94D889AE-79D2-4EBB-92C2-713F517DDECC}" type="presParOf" srcId="{15F18D31-150E-489E-A60B-A1B8448F9174}" destId="{35340038-69FF-4D8F-9046-47292DBA1459}" srcOrd="10" destOrd="0" presId="urn:microsoft.com/office/officeart/2008/layout/CircularPictureCallout"/>
    <dgm:cxn modelId="{B5249B1C-40A3-4108-B987-2C537D0288F7}" type="presParOf" srcId="{35340038-69FF-4D8F-9046-47292DBA1459}" destId="{AD835C7E-5D6C-413A-B58E-63B05BB92BD5}"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D9517-E85A-4B11-A027-552BF48679F5}"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US"/>
        </a:p>
      </dgm:t>
    </dgm:pt>
    <dgm:pt modelId="{753B39C4-80A5-4A73-82E9-54E1F8E6915C}">
      <dgm:prSet phldrT="[טקסט]"/>
      <dgm:spPr/>
      <dgm:t>
        <a:bodyPr/>
        <a:lstStyle/>
        <a:p>
          <a:endParaRPr lang="en-US" dirty="0"/>
        </a:p>
      </dgm:t>
    </dgm:pt>
    <dgm:pt modelId="{AE79A9F8-3F8B-43FC-95FB-172E367611B7}" type="parTrans" cxnId="{00BA05AF-2989-4624-83AD-F9CB1E6FAB00}">
      <dgm:prSet/>
      <dgm:spPr/>
      <dgm:t>
        <a:bodyPr/>
        <a:lstStyle/>
        <a:p>
          <a:endParaRPr lang="en-US"/>
        </a:p>
      </dgm:t>
    </dgm:pt>
    <dgm:pt modelId="{4332C5DC-34CA-46DA-A95C-0886D8F6ED5A}" type="sibTrans" cxnId="{00BA05AF-2989-4624-83AD-F9CB1E6FAB00}">
      <dgm:prSet/>
      <dgm:spPr/>
      <dgm:t>
        <a:bodyPr/>
        <a:lstStyle/>
        <a:p>
          <a:endParaRPr lang="en-US"/>
        </a:p>
      </dgm:t>
    </dgm:pt>
    <dgm:pt modelId="{09277D21-8C81-4BF6-B195-A826109B4C76}" type="pres">
      <dgm:prSet presAssocID="{924D9517-E85A-4B11-A027-552BF48679F5}" presName="Name0" presStyleCnt="0">
        <dgm:presLayoutVars>
          <dgm:chMax/>
          <dgm:chPref/>
          <dgm:dir/>
          <dgm:animLvl val="lvl"/>
        </dgm:presLayoutVars>
      </dgm:prSet>
      <dgm:spPr/>
    </dgm:pt>
    <dgm:pt modelId="{E694EA21-E003-4412-AE05-259E2628E2F8}" type="pres">
      <dgm:prSet presAssocID="{753B39C4-80A5-4A73-82E9-54E1F8E6915C}" presName="composite" presStyleCnt="0"/>
      <dgm:spPr/>
    </dgm:pt>
    <dgm:pt modelId="{6AD84B6F-3D94-4CEE-8E6A-C5E4B880F526}" type="pres">
      <dgm:prSet presAssocID="{753B39C4-80A5-4A73-82E9-54E1F8E6915C}" presName="ParentAccentShape" presStyleLbl="trBgShp" presStyleIdx="0" presStyleCnt="1" custScaleX="210468" custScaleY="165326"/>
      <dgm:spPr/>
    </dgm:pt>
    <dgm:pt modelId="{934EA1A8-6406-4BBE-871E-87613C85F1A4}" type="pres">
      <dgm:prSet presAssocID="{753B39C4-80A5-4A73-82E9-54E1F8E6915C}" presName="ParentText" presStyleLbl="revTx" presStyleIdx="0" presStyleCnt="2">
        <dgm:presLayoutVars>
          <dgm:chMax val="1"/>
          <dgm:chPref val="1"/>
          <dgm:bulletEnabled val="1"/>
        </dgm:presLayoutVars>
      </dgm:prSet>
      <dgm:spPr/>
    </dgm:pt>
    <dgm:pt modelId="{187B071F-31B3-4DDC-B4B4-48F91C06615B}" type="pres">
      <dgm:prSet presAssocID="{753B39C4-80A5-4A73-82E9-54E1F8E6915C}" presName="ChildText" presStyleLbl="revTx" presStyleIdx="1" presStyleCnt="2" custLinFactNeighborX="7820" custLinFactNeighborY="-9630">
        <dgm:presLayoutVars>
          <dgm:chMax val="0"/>
          <dgm:chPref val="0"/>
        </dgm:presLayoutVars>
      </dgm:prSet>
      <dgm:spPr/>
    </dgm:pt>
    <dgm:pt modelId="{DA25593C-5DB2-4426-B2A1-7A49F5C224C1}" type="pres">
      <dgm:prSet presAssocID="{753B39C4-80A5-4A73-82E9-54E1F8E6915C}" presName="ChildAccentShape" presStyleLbl="trBgShp" presStyleIdx="0" presStyleCnt="1"/>
      <dgm:spPr/>
    </dgm:pt>
    <dgm:pt modelId="{6FD22210-C5B5-48FC-AC0E-809A03196D1C}" type="pres">
      <dgm:prSet presAssocID="{753B39C4-80A5-4A73-82E9-54E1F8E6915C}" presName="Image" presStyleLbl="alignImgPlace1" presStyleIdx="0" presStyleCnt="1" custScaleX="74143" custScaleY="69759" custLinFactNeighborX="-61395" custLinFactNeighborY="-27751"/>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Lst>
  <dgm:cxnLst>
    <dgm:cxn modelId="{C3B90C20-A926-4B16-9E72-33C9C7802C93}" type="presOf" srcId="{753B39C4-80A5-4A73-82E9-54E1F8E6915C}" destId="{934EA1A8-6406-4BBE-871E-87613C85F1A4}" srcOrd="0" destOrd="0" presId="urn:microsoft.com/office/officeart/2009/3/layout/SnapshotPictureList"/>
    <dgm:cxn modelId="{BB92E74A-DD1C-4BD5-BB1B-6213FDDCCAB6}" type="presOf" srcId="{924D9517-E85A-4B11-A027-552BF48679F5}" destId="{09277D21-8C81-4BF6-B195-A826109B4C76}" srcOrd="0" destOrd="0" presId="urn:microsoft.com/office/officeart/2009/3/layout/SnapshotPictureList"/>
    <dgm:cxn modelId="{00BA05AF-2989-4624-83AD-F9CB1E6FAB00}" srcId="{924D9517-E85A-4B11-A027-552BF48679F5}" destId="{753B39C4-80A5-4A73-82E9-54E1F8E6915C}" srcOrd="0" destOrd="0" parTransId="{AE79A9F8-3F8B-43FC-95FB-172E367611B7}" sibTransId="{4332C5DC-34CA-46DA-A95C-0886D8F6ED5A}"/>
    <dgm:cxn modelId="{CCC148BB-8958-4ECD-B71A-6BC19A2EF8E1}" type="presParOf" srcId="{09277D21-8C81-4BF6-B195-A826109B4C76}" destId="{E694EA21-E003-4412-AE05-259E2628E2F8}" srcOrd="0" destOrd="0" presId="urn:microsoft.com/office/officeart/2009/3/layout/SnapshotPictureList"/>
    <dgm:cxn modelId="{96A99CB4-9AA6-4273-AFEA-6FB1E8A3A1F2}" type="presParOf" srcId="{E694EA21-E003-4412-AE05-259E2628E2F8}" destId="{6AD84B6F-3D94-4CEE-8E6A-C5E4B880F526}" srcOrd="0" destOrd="0" presId="urn:microsoft.com/office/officeart/2009/3/layout/SnapshotPictureList"/>
    <dgm:cxn modelId="{406ABEE4-0541-4831-B63E-9B5222097C8A}" type="presParOf" srcId="{E694EA21-E003-4412-AE05-259E2628E2F8}" destId="{934EA1A8-6406-4BBE-871E-87613C85F1A4}" srcOrd="1" destOrd="0" presId="urn:microsoft.com/office/officeart/2009/3/layout/SnapshotPictureList"/>
    <dgm:cxn modelId="{85BA6194-A3F7-4B01-AE80-2F6C161487C4}" type="presParOf" srcId="{E694EA21-E003-4412-AE05-259E2628E2F8}" destId="{187B071F-31B3-4DDC-B4B4-48F91C06615B}" srcOrd="2" destOrd="0" presId="urn:microsoft.com/office/officeart/2009/3/layout/SnapshotPictureList"/>
    <dgm:cxn modelId="{EF1B2AC6-8642-4C5F-96DA-B3536DBB7571}" type="presParOf" srcId="{E694EA21-E003-4412-AE05-259E2628E2F8}" destId="{DA25593C-5DB2-4426-B2A1-7A49F5C224C1}" srcOrd="3" destOrd="0" presId="urn:microsoft.com/office/officeart/2009/3/layout/SnapshotPictureList"/>
    <dgm:cxn modelId="{C2327DF4-5FF2-4079-A16D-C310D62DCCC1}" type="presParOf" srcId="{E694EA21-E003-4412-AE05-259E2628E2F8}" destId="{6FD22210-C5B5-48FC-AC0E-809A03196D1C}" srcOrd="4" destOrd="0" presId="urn:microsoft.com/office/officeart/2009/3/layout/SnapshotPictureList"/>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03C0F0-F834-4CD9-B2B2-B8DC5727249E}"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pPr rtl="1"/>
          <a:endParaRPr lang="he-IL"/>
        </a:p>
      </dgm:t>
    </dgm:pt>
    <dgm:pt modelId="{731A6F1B-CAC9-433B-B1AA-19E55A23457A}">
      <dgm:prSet phldrT="[טקסט]"/>
      <dgm:spPr/>
      <dgm:t>
        <a:bodyPr/>
        <a:lstStyle/>
        <a:p>
          <a:pPr rtl="1"/>
          <a:r>
            <a:rPr lang="en-US" dirty="0"/>
            <a:t>WMN</a:t>
          </a:r>
          <a:endParaRPr lang="he-IL" dirty="0"/>
        </a:p>
      </dgm:t>
    </dgm:pt>
    <dgm:pt modelId="{95111F69-545A-4665-BAF7-6AF8B387E0BC}" type="parTrans" cxnId="{F6591B65-626A-4344-8754-84865348F44C}">
      <dgm:prSet/>
      <dgm:spPr/>
      <dgm:t>
        <a:bodyPr/>
        <a:lstStyle/>
        <a:p>
          <a:pPr rtl="1"/>
          <a:endParaRPr lang="he-IL"/>
        </a:p>
      </dgm:t>
    </dgm:pt>
    <dgm:pt modelId="{A5E2DB91-0ACB-4C0B-851B-E2A0238C3B09}" type="sibTrans" cxnId="{F6591B65-626A-4344-8754-84865348F44C}">
      <dgm:prSet/>
      <dgm:spPr/>
      <dgm:t>
        <a:bodyPr/>
        <a:lstStyle/>
        <a:p>
          <a:pPr rtl="1"/>
          <a:endParaRPr lang="he-IL"/>
        </a:p>
      </dgm:t>
    </dgm:pt>
    <dgm:pt modelId="{F2F83F7F-F835-4A1C-B52A-BE19DFD1453F}">
      <dgm:prSet phldrT="[טקסט]"/>
      <dgm:spPr/>
      <dgm:t>
        <a:bodyPr/>
        <a:lstStyle/>
        <a:p>
          <a:pPr rtl="1"/>
          <a:r>
            <a:rPr lang="en-US" dirty="0"/>
            <a:t>Mobile Ad hoc(MANET)</a:t>
          </a:r>
          <a:endParaRPr lang="he-IL" dirty="0"/>
        </a:p>
      </dgm:t>
    </dgm:pt>
    <dgm:pt modelId="{87E7E1F6-9FFE-4488-A7B3-28DAF92EACB9}" type="sibTrans" cxnId="{0A8AD033-036E-474B-889C-0566B185CB91}">
      <dgm:prSet/>
      <dgm:spPr/>
      <dgm:t>
        <a:bodyPr/>
        <a:lstStyle/>
        <a:p>
          <a:pPr rtl="1"/>
          <a:endParaRPr lang="he-IL"/>
        </a:p>
      </dgm:t>
    </dgm:pt>
    <dgm:pt modelId="{C023DA5B-B74F-40DF-88AE-90A5C83FF7E3}" type="parTrans" cxnId="{0A8AD033-036E-474B-889C-0566B185CB91}">
      <dgm:prSet/>
      <dgm:spPr/>
      <dgm:t>
        <a:bodyPr/>
        <a:lstStyle/>
        <a:p>
          <a:pPr rtl="1"/>
          <a:endParaRPr lang="he-IL"/>
        </a:p>
      </dgm:t>
    </dgm:pt>
    <dgm:pt modelId="{8EF04CF9-9D14-4A78-9358-F01DD2AAA085}">
      <dgm:prSet phldrT="[טקסט]"/>
      <dgm:spPr/>
      <dgm:t>
        <a:bodyPr/>
        <a:lstStyle/>
        <a:p>
          <a:pPr rtl="0"/>
          <a:r>
            <a:rPr lang="en-US" dirty="0"/>
            <a:t>Mobile dynamic network</a:t>
          </a:r>
        </a:p>
      </dgm:t>
    </dgm:pt>
    <dgm:pt modelId="{CA1D08E2-013F-45C7-8A87-218E581847ED}" type="sibTrans" cxnId="{CC751D7E-F629-4C3F-983F-F1B1D451866D}">
      <dgm:prSet/>
      <dgm:spPr/>
      <dgm:t>
        <a:bodyPr/>
        <a:lstStyle/>
        <a:p>
          <a:pPr rtl="1"/>
          <a:endParaRPr lang="he-IL"/>
        </a:p>
      </dgm:t>
    </dgm:pt>
    <dgm:pt modelId="{C8385C6C-909F-4BD4-BE89-18037B2DBB79}" type="parTrans" cxnId="{CC751D7E-F629-4C3F-983F-F1B1D451866D}">
      <dgm:prSet/>
      <dgm:spPr/>
      <dgm:t>
        <a:bodyPr/>
        <a:lstStyle/>
        <a:p>
          <a:pPr rtl="1"/>
          <a:endParaRPr lang="he-IL"/>
        </a:p>
      </dgm:t>
    </dgm:pt>
    <dgm:pt modelId="{D1720564-7479-4E5E-B1B1-F0B0C39593A6}">
      <dgm:prSet phldrT="[טקסט]"/>
      <dgm:spPr/>
      <dgm:t>
        <a:bodyPr/>
        <a:lstStyle/>
        <a:p>
          <a:pPr rtl="0"/>
          <a:r>
            <a:rPr lang="en-US" dirty="0"/>
            <a:t>Self organizing</a:t>
          </a:r>
        </a:p>
      </dgm:t>
    </dgm:pt>
    <dgm:pt modelId="{8E003CF3-762D-4CC6-96BA-3AC0B239D70E}" type="parTrans" cxnId="{31326136-126F-43AE-B6AA-D649C84EBD27}">
      <dgm:prSet/>
      <dgm:spPr/>
      <dgm:t>
        <a:bodyPr/>
        <a:lstStyle/>
        <a:p>
          <a:pPr rtl="1"/>
          <a:endParaRPr lang="he-IL"/>
        </a:p>
      </dgm:t>
    </dgm:pt>
    <dgm:pt modelId="{023A48FF-AC2B-4E32-A1E4-D1C08FD0E055}" type="sibTrans" cxnId="{31326136-126F-43AE-B6AA-D649C84EBD27}">
      <dgm:prSet/>
      <dgm:spPr/>
      <dgm:t>
        <a:bodyPr/>
        <a:lstStyle/>
        <a:p>
          <a:pPr rtl="1"/>
          <a:endParaRPr lang="he-IL"/>
        </a:p>
      </dgm:t>
    </dgm:pt>
    <dgm:pt modelId="{71BEB2CD-D994-4228-B0C4-BE68F84623CF}">
      <dgm:prSet phldrT="[טקסט]"/>
      <dgm:spPr/>
      <dgm:t>
        <a:bodyPr/>
        <a:lstStyle/>
        <a:p>
          <a:pPr rtl="0"/>
          <a:r>
            <a:rPr lang="en-US" dirty="0"/>
            <a:t>Self healing</a:t>
          </a:r>
        </a:p>
      </dgm:t>
    </dgm:pt>
    <dgm:pt modelId="{8F17F4CA-8E87-401B-9489-73586B3A07DA}" type="parTrans" cxnId="{A1D48D04-ABE8-4DB2-811A-E90AB1544407}">
      <dgm:prSet/>
      <dgm:spPr/>
      <dgm:t>
        <a:bodyPr/>
        <a:lstStyle/>
        <a:p>
          <a:pPr rtl="1"/>
          <a:endParaRPr lang="he-IL"/>
        </a:p>
      </dgm:t>
    </dgm:pt>
    <dgm:pt modelId="{BC111739-A36E-4D1E-A60D-A49A25020CE3}" type="sibTrans" cxnId="{A1D48D04-ABE8-4DB2-811A-E90AB1544407}">
      <dgm:prSet/>
      <dgm:spPr/>
      <dgm:t>
        <a:bodyPr/>
        <a:lstStyle/>
        <a:p>
          <a:pPr rtl="1"/>
          <a:endParaRPr lang="he-IL"/>
        </a:p>
      </dgm:t>
    </dgm:pt>
    <dgm:pt modelId="{520A2F73-4768-416A-8313-F80764FD0A34}">
      <dgm:prSet phldrT="[טקסט]"/>
      <dgm:spPr/>
      <dgm:t>
        <a:bodyPr/>
        <a:lstStyle/>
        <a:p>
          <a:pPr rtl="0"/>
          <a:r>
            <a:rPr lang="en-US" dirty="0"/>
            <a:t>Self discovering</a:t>
          </a:r>
        </a:p>
      </dgm:t>
    </dgm:pt>
    <dgm:pt modelId="{AA0C58F5-138E-4492-82F7-9AA86AE61852}" type="parTrans" cxnId="{9539FCA2-4E03-473F-B8A4-F5324E4572EA}">
      <dgm:prSet/>
      <dgm:spPr/>
      <dgm:t>
        <a:bodyPr/>
        <a:lstStyle/>
        <a:p>
          <a:pPr rtl="1"/>
          <a:endParaRPr lang="he-IL"/>
        </a:p>
      </dgm:t>
    </dgm:pt>
    <dgm:pt modelId="{CB818EC7-B853-4A23-A349-933FDDB1C32B}" type="sibTrans" cxnId="{9539FCA2-4E03-473F-B8A4-F5324E4572EA}">
      <dgm:prSet/>
      <dgm:spPr/>
      <dgm:t>
        <a:bodyPr/>
        <a:lstStyle/>
        <a:p>
          <a:pPr rtl="1"/>
          <a:endParaRPr lang="he-IL"/>
        </a:p>
      </dgm:t>
    </dgm:pt>
    <dgm:pt modelId="{78CDC219-F761-47A3-BE3D-5CCC4A973969}">
      <dgm:prSet phldrT="[טקסט]"/>
      <dgm:spPr/>
      <dgm:t>
        <a:bodyPr/>
        <a:lstStyle/>
        <a:p>
          <a:pPr algn="l" rtl="0"/>
          <a:r>
            <a:rPr lang="en-US" dirty="0"/>
            <a:t>Ad hoc net.</a:t>
          </a:r>
          <a:endParaRPr lang="he-IL" dirty="0"/>
        </a:p>
      </dgm:t>
    </dgm:pt>
    <dgm:pt modelId="{A7EC5355-545F-4D0D-96D2-810E89A3C024}" type="parTrans" cxnId="{36AE0FA4-A86E-44B5-AC37-853A291A9B5F}">
      <dgm:prSet/>
      <dgm:spPr/>
      <dgm:t>
        <a:bodyPr/>
        <a:lstStyle/>
        <a:p>
          <a:pPr rtl="1"/>
          <a:endParaRPr lang="he-IL"/>
        </a:p>
      </dgm:t>
    </dgm:pt>
    <dgm:pt modelId="{82D30F2B-884D-49F3-9587-4F6854D9E401}" type="sibTrans" cxnId="{36AE0FA4-A86E-44B5-AC37-853A291A9B5F}">
      <dgm:prSet/>
      <dgm:spPr/>
      <dgm:t>
        <a:bodyPr/>
        <a:lstStyle/>
        <a:p>
          <a:pPr rtl="1"/>
          <a:endParaRPr lang="he-IL"/>
        </a:p>
      </dgm:t>
    </dgm:pt>
    <dgm:pt modelId="{0B95C1B6-89E6-46DE-9ACC-3211E0931F77}">
      <dgm:prSet phldrT="[טקסט]"/>
      <dgm:spPr/>
      <dgm:t>
        <a:bodyPr/>
        <a:lstStyle/>
        <a:p>
          <a:pPr algn="l" rtl="0"/>
          <a:r>
            <a:rPr lang="en-US" dirty="0" err="1"/>
            <a:t>MeshBackbone</a:t>
          </a:r>
          <a:r>
            <a:rPr lang="en-US" dirty="0"/>
            <a:t>(MR)</a:t>
          </a:r>
          <a:endParaRPr lang="he-IL" dirty="0"/>
        </a:p>
      </dgm:t>
    </dgm:pt>
    <dgm:pt modelId="{CE04CFD0-DCCC-45F2-A2FF-0FDC2A924672}" type="parTrans" cxnId="{30BE69DA-D50E-4B73-A758-FA2F71BE2A9A}">
      <dgm:prSet/>
      <dgm:spPr/>
      <dgm:t>
        <a:bodyPr/>
        <a:lstStyle/>
        <a:p>
          <a:pPr rtl="1"/>
          <a:endParaRPr lang="he-IL"/>
        </a:p>
      </dgm:t>
    </dgm:pt>
    <dgm:pt modelId="{2A25EA88-00B0-438B-AFA2-C13F9CC074F9}" type="sibTrans" cxnId="{30BE69DA-D50E-4B73-A758-FA2F71BE2A9A}">
      <dgm:prSet/>
      <dgm:spPr/>
      <dgm:t>
        <a:bodyPr/>
        <a:lstStyle/>
        <a:p>
          <a:pPr rtl="1"/>
          <a:endParaRPr lang="he-IL"/>
        </a:p>
      </dgm:t>
    </dgm:pt>
    <dgm:pt modelId="{2D5676ED-2F66-45F6-96B2-D97C0EE50E49}">
      <dgm:prSet phldrT="[טקסט]"/>
      <dgm:spPr/>
      <dgm:t>
        <a:bodyPr/>
        <a:lstStyle/>
        <a:p>
          <a:pPr algn="l" rtl="0"/>
          <a:r>
            <a:rPr lang="en-US" dirty="0" err="1"/>
            <a:t>MeshClients</a:t>
          </a:r>
          <a:endParaRPr lang="he-IL" dirty="0"/>
        </a:p>
      </dgm:t>
    </dgm:pt>
    <dgm:pt modelId="{A38223CC-1FBC-41FB-A2BF-5CE5A8486B36}" type="parTrans" cxnId="{E0FC94B5-6DEF-45F7-AFD1-28794CD8C49B}">
      <dgm:prSet/>
      <dgm:spPr/>
      <dgm:t>
        <a:bodyPr/>
        <a:lstStyle/>
        <a:p>
          <a:pPr rtl="1"/>
          <a:endParaRPr lang="he-IL"/>
        </a:p>
      </dgm:t>
    </dgm:pt>
    <dgm:pt modelId="{85434288-A6DF-4362-82F9-99D59C68A3D2}" type="sibTrans" cxnId="{E0FC94B5-6DEF-45F7-AFD1-28794CD8C49B}">
      <dgm:prSet/>
      <dgm:spPr/>
      <dgm:t>
        <a:bodyPr/>
        <a:lstStyle/>
        <a:p>
          <a:pPr rtl="1"/>
          <a:endParaRPr lang="he-IL"/>
        </a:p>
      </dgm:t>
    </dgm:pt>
    <dgm:pt modelId="{F2B981E4-772B-4973-9B0A-46DAAF284561}">
      <dgm:prSet phldrT="[טקסט]"/>
      <dgm:spPr/>
      <dgm:t>
        <a:bodyPr/>
        <a:lstStyle/>
        <a:p>
          <a:pPr algn="r" rtl="1"/>
          <a:endParaRPr lang="he-IL" dirty="0"/>
        </a:p>
      </dgm:t>
    </dgm:pt>
    <dgm:pt modelId="{04361587-CF6E-472B-937D-21FF3E7A84AE}" type="parTrans" cxnId="{231940D8-F4A4-4E10-B68E-F34B2293DE7A}">
      <dgm:prSet/>
      <dgm:spPr/>
      <dgm:t>
        <a:bodyPr/>
        <a:lstStyle/>
        <a:p>
          <a:pPr rtl="1"/>
          <a:endParaRPr lang="he-IL"/>
        </a:p>
      </dgm:t>
    </dgm:pt>
    <dgm:pt modelId="{5F386E4C-CEFD-4BB3-810E-3554434B577B}" type="sibTrans" cxnId="{231940D8-F4A4-4E10-B68E-F34B2293DE7A}">
      <dgm:prSet/>
      <dgm:spPr/>
      <dgm:t>
        <a:bodyPr/>
        <a:lstStyle/>
        <a:p>
          <a:pPr rtl="1"/>
          <a:endParaRPr lang="he-IL"/>
        </a:p>
      </dgm:t>
    </dgm:pt>
    <dgm:pt modelId="{901EC75F-0799-42C9-A332-732BF553AEE8}">
      <dgm:prSet phldrT="[טקסט]"/>
      <dgm:spPr/>
      <dgm:t>
        <a:bodyPr/>
        <a:lstStyle/>
        <a:p>
          <a:pPr rtl="0"/>
          <a:r>
            <a:rPr lang="en-US" dirty="0" err="1"/>
            <a:t>Infrasstructureless</a:t>
          </a:r>
          <a:endParaRPr lang="en-US" dirty="0"/>
        </a:p>
      </dgm:t>
    </dgm:pt>
    <dgm:pt modelId="{70E4B369-C77E-406F-9F0C-16D4E95A1CA0}" type="parTrans" cxnId="{1FD093BA-AAA9-4028-B7F6-18A7BC9759D5}">
      <dgm:prSet/>
      <dgm:spPr/>
      <dgm:t>
        <a:bodyPr/>
        <a:lstStyle/>
        <a:p>
          <a:pPr rtl="1"/>
          <a:endParaRPr lang="he-IL"/>
        </a:p>
      </dgm:t>
    </dgm:pt>
    <dgm:pt modelId="{D0472301-855B-408E-AA4A-6DF7512FD149}" type="sibTrans" cxnId="{1FD093BA-AAA9-4028-B7F6-18A7BC9759D5}">
      <dgm:prSet/>
      <dgm:spPr/>
      <dgm:t>
        <a:bodyPr/>
        <a:lstStyle/>
        <a:p>
          <a:pPr rtl="1"/>
          <a:endParaRPr lang="he-IL"/>
        </a:p>
      </dgm:t>
    </dgm:pt>
    <dgm:pt modelId="{8D1B98E7-166A-4509-8B6E-E35BAECE5A8C}" type="pres">
      <dgm:prSet presAssocID="{2C03C0F0-F834-4CD9-B2B2-B8DC5727249E}" presName="rootNode" presStyleCnt="0">
        <dgm:presLayoutVars>
          <dgm:chMax/>
          <dgm:chPref/>
          <dgm:dir/>
          <dgm:animLvl val="lvl"/>
        </dgm:presLayoutVars>
      </dgm:prSet>
      <dgm:spPr/>
    </dgm:pt>
    <dgm:pt modelId="{125D2FA5-87F2-4C50-941F-DCD65A3517E9}" type="pres">
      <dgm:prSet presAssocID="{731A6F1B-CAC9-433B-B1AA-19E55A23457A}" presName="composite" presStyleCnt="0"/>
      <dgm:spPr/>
    </dgm:pt>
    <dgm:pt modelId="{EDE825F3-20EC-4B39-9C22-551CFA03E8FB}" type="pres">
      <dgm:prSet presAssocID="{731A6F1B-CAC9-433B-B1AA-19E55A23457A}" presName="ParentText" presStyleLbl="node1" presStyleIdx="0" presStyleCnt="2">
        <dgm:presLayoutVars>
          <dgm:chMax val="1"/>
          <dgm:chPref val="1"/>
          <dgm:bulletEnabled val="1"/>
        </dgm:presLayoutVars>
      </dgm:prSet>
      <dgm:spPr/>
    </dgm:pt>
    <dgm:pt modelId="{2CFCD3B7-F55D-45DA-BE90-41397A321E61}" type="pres">
      <dgm:prSet presAssocID="{731A6F1B-CAC9-433B-B1AA-19E55A23457A}" presName="Image" presStyleLbl="b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4F95B0EF-2708-409C-93E5-43C36B94D67A}" type="pres">
      <dgm:prSet presAssocID="{731A6F1B-CAC9-433B-B1AA-19E55A23457A}" presName="ChildText" presStyleLbl="fgAcc1" presStyleIdx="0" presStyleCnt="2">
        <dgm:presLayoutVars>
          <dgm:chMax val="0"/>
          <dgm:chPref val="0"/>
          <dgm:bulletEnabled val="1"/>
        </dgm:presLayoutVars>
      </dgm:prSet>
      <dgm:spPr/>
    </dgm:pt>
    <dgm:pt modelId="{30A74CC4-D6A5-4C81-BD0E-F558C81C90F4}" type="pres">
      <dgm:prSet presAssocID="{A5E2DB91-0ACB-4C0B-851B-E2A0238C3B09}" presName="sibTrans" presStyleCnt="0"/>
      <dgm:spPr/>
    </dgm:pt>
    <dgm:pt modelId="{1254B89D-AFD5-471C-BFAF-B465F7DB01C2}" type="pres">
      <dgm:prSet presAssocID="{F2F83F7F-F835-4A1C-B52A-BE19DFD1453F}" presName="composite" presStyleCnt="0"/>
      <dgm:spPr/>
    </dgm:pt>
    <dgm:pt modelId="{28DA83EF-425C-4A5A-A4ED-9E1F81E9CF78}" type="pres">
      <dgm:prSet presAssocID="{F2F83F7F-F835-4A1C-B52A-BE19DFD1453F}" presName="ParentText" presStyleLbl="node1" presStyleIdx="1" presStyleCnt="2">
        <dgm:presLayoutVars>
          <dgm:chMax val="1"/>
          <dgm:chPref val="1"/>
          <dgm:bulletEnabled val="1"/>
        </dgm:presLayoutVars>
      </dgm:prSet>
      <dgm:spPr/>
    </dgm:pt>
    <dgm:pt modelId="{CD31E499-DF3E-445D-ACAE-59A3EF319393}" type="pres">
      <dgm:prSet presAssocID="{F2F83F7F-F835-4A1C-B52A-BE19DFD1453F}" presName="Image" presStyleLbl="b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41C3DA79-8FE1-4718-B719-D982EA9913E1}" type="pres">
      <dgm:prSet presAssocID="{F2F83F7F-F835-4A1C-B52A-BE19DFD1453F}" presName="ChildText" presStyleLbl="fgAcc1" presStyleIdx="1" presStyleCnt="2">
        <dgm:presLayoutVars>
          <dgm:chMax val="0"/>
          <dgm:chPref val="0"/>
          <dgm:bulletEnabled val="1"/>
        </dgm:presLayoutVars>
      </dgm:prSet>
      <dgm:spPr/>
    </dgm:pt>
  </dgm:ptLst>
  <dgm:cxnLst>
    <dgm:cxn modelId="{8A813001-65F6-4AE4-9089-602B45B5CEB3}" type="presOf" srcId="{731A6F1B-CAC9-433B-B1AA-19E55A23457A}" destId="{EDE825F3-20EC-4B39-9C22-551CFA03E8FB}" srcOrd="0" destOrd="0" presId="urn:microsoft.com/office/officeart/2008/layout/TitledPictureBlocks"/>
    <dgm:cxn modelId="{A1D48D04-ABE8-4DB2-811A-E90AB1544407}" srcId="{F2F83F7F-F835-4A1C-B52A-BE19DFD1453F}" destId="{71BEB2CD-D994-4228-B0C4-BE68F84623CF}" srcOrd="3" destOrd="0" parTransId="{8F17F4CA-8E87-401B-9489-73586B3A07DA}" sibTransId="{BC111739-A36E-4D1E-A60D-A49A25020CE3}"/>
    <dgm:cxn modelId="{7920CF04-7116-46A5-ADBA-077D89C90F34}" type="presOf" srcId="{2C03C0F0-F834-4CD9-B2B2-B8DC5727249E}" destId="{8D1B98E7-166A-4509-8B6E-E35BAECE5A8C}" srcOrd="0" destOrd="0" presId="urn:microsoft.com/office/officeart/2008/layout/TitledPictureBlocks"/>
    <dgm:cxn modelId="{A38A3205-2F54-4F57-91C5-62F7B97DAF9B}" type="presOf" srcId="{520A2F73-4768-416A-8313-F80764FD0A34}" destId="{41C3DA79-8FE1-4718-B719-D982EA9913E1}" srcOrd="0" destOrd="4" presId="urn:microsoft.com/office/officeart/2008/layout/TitledPictureBlocks"/>
    <dgm:cxn modelId="{72D79217-47C9-45C7-ABB0-4A7E93614D67}" type="presOf" srcId="{78CDC219-F761-47A3-BE3D-5CCC4A973969}" destId="{4F95B0EF-2708-409C-93E5-43C36B94D67A}" srcOrd="0" destOrd="0" presId="urn:microsoft.com/office/officeart/2008/layout/TitledPictureBlocks"/>
    <dgm:cxn modelId="{0A8AD033-036E-474B-889C-0566B185CB91}" srcId="{2C03C0F0-F834-4CD9-B2B2-B8DC5727249E}" destId="{F2F83F7F-F835-4A1C-B52A-BE19DFD1453F}" srcOrd="1" destOrd="0" parTransId="{C023DA5B-B74F-40DF-88AE-90A5C83FF7E3}" sibTransId="{87E7E1F6-9FFE-4488-A7B3-28DAF92EACB9}"/>
    <dgm:cxn modelId="{31326136-126F-43AE-B6AA-D649C84EBD27}" srcId="{F2F83F7F-F835-4A1C-B52A-BE19DFD1453F}" destId="{D1720564-7479-4E5E-B1B1-F0B0C39593A6}" srcOrd="2" destOrd="0" parTransId="{8E003CF3-762D-4CC6-96BA-3AC0B239D70E}" sibTransId="{023A48FF-AC2B-4E32-A1E4-D1C08FD0E055}"/>
    <dgm:cxn modelId="{6567F541-FFFF-43BF-8180-C5C4CA94D35A}" type="presOf" srcId="{71BEB2CD-D994-4228-B0C4-BE68F84623CF}" destId="{41C3DA79-8FE1-4718-B719-D982EA9913E1}" srcOrd="0" destOrd="3" presId="urn:microsoft.com/office/officeart/2008/layout/TitledPictureBlocks"/>
    <dgm:cxn modelId="{F6591B65-626A-4344-8754-84865348F44C}" srcId="{2C03C0F0-F834-4CD9-B2B2-B8DC5727249E}" destId="{731A6F1B-CAC9-433B-B1AA-19E55A23457A}" srcOrd="0" destOrd="0" parTransId="{95111F69-545A-4665-BAF7-6AF8B387E0BC}" sibTransId="{A5E2DB91-0ACB-4C0B-851B-E2A0238C3B09}"/>
    <dgm:cxn modelId="{638F824C-9823-43F2-9CB6-BCFCDE018C31}" type="presOf" srcId="{0B95C1B6-89E6-46DE-9ACC-3211E0931F77}" destId="{4F95B0EF-2708-409C-93E5-43C36B94D67A}" srcOrd="0" destOrd="1" presId="urn:microsoft.com/office/officeart/2008/layout/TitledPictureBlocks"/>
    <dgm:cxn modelId="{CC751D7E-F629-4C3F-983F-F1B1D451866D}" srcId="{F2F83F7F-F835-4A1C-B52A-BE19DFD1453F}" destId="{8EF04CF9-9D14-4A78-9358-F01DD2AAA085}" srcOrd="0" destOrd="0" parTransId="{C8385C6C-909F-4BD4-BE89-18037B2DBB79}" sibTransId="{CA1D08E2-013F-45C7-8A87-218E581847ED}"/>
    <dgm:cxn modelId="{9539FCA2-4E03-473F-B8A4-F5324E4572EA}" srcId="{F2F83F7F-F835-4A1C-B52A-BE19DFD1453F}" destId="{520A2F73-4768-416A-8313-F80764FD0A34}" srcOrd="4" destOrd="0" parTransId="{AA0C58F5-138E-4492-82F7-9AA86AE61852}" sibTransId="{CB818EC7-B853-4A23-A349-933FDDB1C32B}"/>
    <dgm:cxn modelId="{36AE0FA4-A86E-44B5-AC37-853A291A9B5F}" srcId="{731A6F1B-CAC9-433B-B1AA-19E55A23457A}" destId="{78CDC219-F761-47A3-BE3D-5CCC4A973969}" srcOrd="0" destOrd="0" parTransId="{A7EC5355-545F-4D0D-96D2-810E89A3C024}" sibTransId="{82D30F2B-884D-49F3-9587-4F6854D9E401}"/>
    <dgm:cxn modelId="{E0FC94B5-6DEF-45F7-AFD1-28794CD8C49B}" srcId="{731A6F1B-CAC9-433B-B1AA-19E55A23457A}" destId="{2D5676ED-2F66-45F6-96B2-D97C0EE50E49}" srcOrd="2" destOrd="0" parTransId="{A38223CC-1FBC-41FB-A2BF-5CE5A8486B36}" sibTransId="{85434288-A6DF-4362-82F9-99D59C68A3D2}"/>
    <dgm:cxn modelId="{1FD093BA-AAA9-4028-B7F6-18A7BC9759D5}" srcId="{F2F83F7F-F835-4A1C-B52A-BE19DFD1453F}" destId="{901EC75F-0799-42C9-A332-732BF553AEE8}" srcOrd="1" destOrd="0" parTransId="{70E4B369-C77E-406F-9F0C-16D4E95A1CA0}" sibTransId="{D0472301-855B-408E-AA4A-6DF7512FD149}"/>
    <dgm:cxn modelId="{ED90E1CC-7BD2-45D7-A8BC-6AAE23784916}" type="presOf" srcId="{F2F83F7F-F835-4A1C-B52A-BE19DFD1453F}" destId="{28DA83EF-425C-4A5A-A4ED-9E1F81E9CF78}" srcOrd="0" destOrd="0" presId="urn:microsoft.com/office/officeart/2008/layout/TitledPictureBlocks"/>
    <dgm:cxn modelId="{30C7B3D3-A262-42D9-92EE-110303C4D0C8}" type="presOf" srcId="{D1720564-7479-4E5E-B1B1-F0B0C39593A6}" destId="{41C3DA79-8FE1-4718-B719-D982EA9913E1}" srcOrd="0" destOrd="2" presId="urn:microsoft.com/office/officeart/2008/layout/TitledPictureBlocks"/>
    <dgm:cxn modelId="{231940D8-F4A4-4E10-B68E-F34B2293DE7A}" srcId="{731A6F1B-CAC9-433B-B1AA-19E55A23457A}" destId="{F2B981E4-772B-4973-9B0A-46DAAF284561}" srcOrd="3" destOrd="0" parTransId="{04361587-CF6E-472B-937D-21FF3E7A84AE}" sibTransId="{5F386E4C-CEFD-4BB3-810E-3554434B577B}"/>
    <dgm:cxn modelId="{30BE69DA-D50E-4B73-A758-FA2F71BE2A9A}" srcId="{731A6F1B-CAC9-433B-B1AA-19E55A23457A}" destId="{0B95C1B6-89E6-46DE-9ACC-3211E0931F77}" srcOrd="1" destOrd="0" parTransId="{CE04CFD0-DCCC-45F2-A2FF-0FDC2A924672}" sibTransId="{2A25EA88-00B0-438B-AFA2-C13F9CC074F9}"/>
    <dgm:cxn modelId="{054DA1DC-E134-4E5C-96B2-CE1B1DBEE799}" type="presOf" srcId="{901EC75F-0799-42C9-A332-732BF553AEE8}" destId="{41C3DA79-8FE1-4718-B719-D982EA9913E1}" srcOrd="0" destOrd="1" presId="urn:microsoft.com/office/officeart/2008/layout/TitledPictureBlocks"/>
    <dgm:cxn modelId="{ED9A31ED-E41C-450D-9530-8882D91380EF}" type="presOf" srcId="{8EF04CF9-9D14-4A78-9358-F01DD2AAA085}" destId="{41C3DA79-8FE1-4718-B719-D982EA9913E1}" srcOrd="0" destOrd="0" presId="urn:microsoft.com/office/officeart/2008/layout/TitledPictureBlocks"/>
    <dgm:cxn modelId="{563BDCEE-8C3F-4FA4-BF56-6D75763AF515}" type="presOf" srcId="{F2B981E4-772B-4973-9B0A-46DAAF284561}" destId="{4F95B0EF-2708-409C-93E5-43C36B94D67A}" srcOrd="0" destOrd="3" presId="urn:microsoft.com/office/officeart/2008/layout/TitledPictureBlocks"/>
    <dgm:cxn modelId="{B7F93CF6-66E4-4567-9F90-2CFB592DAB4D}" type="presOf" srcId="{2D5676ED-2F66-45F6-96B2-D97C0EE50E49}" destId="{4F95B0EF-2708-409C-93E5-43C36B94D67A}" srcOrd="0" destOrd="2" presId="urn:microsoft.com/office/officeart/2008/layout/TitledPictureBlocks"/>
    <dgm:cxn modelId="{EE0D5479-9590-47B5-9A92-ABD60F79B917}" type="presParOf" srcId="{8D1B98E7-166A-4509-8B6E-E35BAECE5A8C}" destId="{125D2FA5-87F2-4C50-941F-DCD65A3517E9}" srcOrd="0" destOrd="0" presId="urn:microsoft.com/office/officeart/2008/layout/TitledPictureBlocks"/>
    <dgm:cxn modelId="{3E176C95-D9F9-436C-A73E-51254FB85FD5}" type="presParOf" srcId="{125D2FA5-87F2-4C50-941F-DCD65A3517E9}" destId="{EDE825F3-20EC-4B39-9C22-551CFA03E8FB}" srcOrd="0" destOrd="0" presId="urn:microsoft.com/office/officeart/2008/layout/TitledPictureBlocks"/>
    <dgm:cxn modelId="{E9F6B514-7A46-43D4-BF9F-75D7A19E8218}" type="presParOf" srcId="{125D2FA5-87F2-4C50-941F-DCD65A3517E9}" destId="{2CFCD3B7-F55D-45DA-BE90-41397A321E61}" srcOrd="1" destOrd="0" presId="urn:microsoft.com/office/officeart/2008/layout/TitledPictureBlocks"/>
    <dgm:cxn modelId="{25B3B3F9-7933-4A0A-B2F8-B4DDB65CEA3C}" type="presParOf" srcId="{125D2FA5-87F2-4C50-941F-DCD65A3517E9}" destId="{4F95B0EF-2708-409C-93E5-43C36B94D67A}" srcOrd="2" destOrd="0" presId="urn:microsoft.com/office/officeart/2008/layout/TitledPictureBlocks"/>
    <dgm:cxn modelId="{052D8175-0EE7-4098-A332-61A3D0F18C02}" type="presParOf" srcId="{8D1B98E7-166A-4509-8B6E-E35BAECE5A8C}" destId="{30A74CC4-D6A5-4C81-BD0E-F558C81C90F4}" srcOrd="1" destOrd="0" presId="urn:microsoft.com/office/officeart/2008/layout/TitledPictureBlocks"/>
    <dgm:cxn modelId="{FFC8CCFE-1B1A-43A3-BCA1-DC0C417B31D3}" type="presParOf" srcId="{8D1B98E7-166A-4509-8B6E-E35BAECE5A8C}" destId="{1254B89D-AFD5-471C-BFAF-B465F7DB01C2}" srcOrd="2" destOrd="0" presId="urn:microsoft.com/office/officeart/2008/layout/TitledPictureBlocks"/>
    <dgm:cxn modelId="{C5C3D3C6-00FC-4535-8B14-3A4FFE20F793}" type="presParOf" srcId="{1254B89D-AFD5-471C-BFAF-B465F7DB01C2}" destId="{28DA83EF-425C-4A5A-A4ED-9E1F81E9CF78}" srcOrd="0" destOrd="0" presId="urn:microsoft.com/office/officeart/2008/layout/TitledPictureBlocks"/>
    <dgm:cxn modelId="{2C9B759E-E6D6-4E45-A26C-1F90FC822BCD}" type="presParOf" srcId="{1254B89D-AFD5-471C-BFAF-B465F7DB01C2}" destId="{CD31E499-DF3E-445D-ACAE-59A3EF319393}" srcOrd="1" destOrd="0" presId="urn:microsoft.com/office/officeart/2008/layout/TitledPictureBlocks"/>
    <dgm:cxn modelId="{0885097A-B809-4250-A9A6-7CBBC488017E}" type="presParOf" srcId="{1254B89D-AFD5-471C-BFAF-B465F7DB01C2}" destId="{41C3DA79-8FE1-4718-B719-D982EA9913E1}"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F69A0D-3BCD-4FF5-B31F-D9EF0F7E22F0}" type="doc">
      <dgm:prSet loTypeId="urn:microsoft.com/office/officeart/2009/3/layout/OpposingIdeas" loCatId="relationship" qsTypeId="urn:microsoft.com/office/officeart/2005/8/quickstyle/simple1" qsCatId="simple" csTypeId="urn:microsoft.com/office/officeart/2005/8/colors/accent2_1" csCatId="accent2" phldr="1"/>
      <dgm:spPr/>
      <dgm:t>
        <a:bodyPr/>
        <a:lstStyle/>
        <a:p>
          <a:pPr rtl="1"/>
          <a:endParaRPr lang="he-IL"/>
        </a:p>
      </dgm:t>
    </dgm:pt>
    <dgm:pt modelId="{FC81D47A-7512-4A7D-8495-0B8B413011B4}">
      <dgm:prSet phldrT="[טקסט]"/>
      <dgm:spPr/>
      <dgm:t>
        <a:bodyPr/>
        <a:lstStyle/>
        <a:p>
          <a:pPr rtl="1"/>
          <a:r>
            <a:rPr lang="en-US" dirty="0"/>
            <a:t>payload</a:t>
          </a:r>
          <a:endParaRPr lang="he-IL" dirty="0"/>
        </a:p>
      </dgm:t>
    </dgm:pt>
    <dgm:pt modelId="{897E858A-97D0-4F1D-A386-DE711BE523EF}" type="parTrans" cxnId="{36391FC0-F973-4BFB-B100-7D39CA4A60FF}">
      <dgm:prSet/>
      <dgm:spPr/>
      <dgm:t>
        <a:bodyPr/>
        <a:lstStyle/>
        <a:p>
          <a:pPr rtl="1"/>
          <a:endParaRPr lang="he-IL"/>
        </a:p>
      </dgm:t>
    </dgm:pt>
    <dgm:pt modelId="{49999CF6-FB53-460B-B8B2-502D3F73CC2A}" type="sibTrans" cxnId="{36391FC0-F973-4BFB-B100-7D39CA4A60FF}">
      <dgm:prSet/>
      <dgm:spPr/>
      <dgm:t>
        <a:bodyPr/>
        <a:lstStyle/>
        <a:p>
          <a:pPr rtl="1"/>
          <a:endParaRPr lang="he-IL"/>
        </a:p>
      </dgm:t>
    </dgm:pt>
    <dgm:pt modelId="{05F553E7-5270-4711-8035-000D825636F6}">
      <dgm:prSet phldrT="[טקסט]"/>
      <dgm:spPr/>
      <dgm:t>
        <a:bodyPr/>
        <a:lstStyle/>
        <a:p>
          <a:pPr rtl="1"/>
          <a:r>
            <a:rPr lang="en-US" dirty="0"/>
            <a:t>10 bytes</a:t>
          </a:r>
        </a:p>
        <a:p>
          <a:pPr rtl="1"/>
          <a:r>
            <a:rPr lang="en-US" dirty="0"/>
            <a:t>4400 bytes </a:t>
          </a:r>
          <a:endParaRPr lang="he-IL" dirty="0"/>
        </a:p>
      </dgm:t>
    </dgm:pt>
    <dgm:pt modelId="{6F151ED9-8E08-442A-A907-883114C80F90}" type="parTrans" cxnId="{20D909FD-3784-4A37-97A2-F414B2E4D7DA}">
      <dgm:prSet/>
      <dgm:spPr/>
      <dgm:t>
        <a:bodyPr/>
        <a:lstStyle/>
        <a:p>
          <a:pPr rtl="1"/>
          <a:endParaRPr lang="he-IL"/>
        </a:p>
      </dgm:t>
    </dgm:pt>
    <dgm:pt modelId="{638D76C0-C7C8-46C6-AD30-B7C8330F3183}" type="sibTrans" cxnId="{20D909FD-3784-4A37-97A2-F414B2E4D7DA}">
      <dgm:prSet/>
      <dgm:spPr/>
      <dgm:t>
        <a:bodyPr/>
        <a:lstStyle/>
        <a:p>
          <a:pPr rtl="1"/>
          <a:endParaRPr lang="he-IL"/>
        </a:p>
      </dgm:t>
    </dgm:pt>
    <dgm:pt modelId="{6AAFAD07-254A-48E3-8B9E-194A25575CC5}">
      <dgm:prSet phldrT="[טקסט]"/>
      <dgm:spPr/>
      <dgm:t>
        <a:bodyPr/>
        <a:lstStyle/>
        <a:p>
          <a:pPr rtl="1"/>
          <a:r>
            <a:rPr lang="en-US" dirty="0"/>
            <a:t>Data rate</a:t>
          </a:r>
          <a:endParaRPr lang="he-IL" dirty="0"/>
        </a:p>
      </dgm:t>
    </dgm:pt>
    <dgm:pt modelId="{A47E55CB-261D-45E4-A667-27EB8DF90EED}" type="parTrans" cxnId="{AFB0A6F4-26AF-4F35-8C13-49E3534B569B}">
      <dgm:prSet/>
      <dgm:spPr/>
      <dgm:t>
        <a:bodyPr/>
        <a:lstStyle/>
        <a:p>
          <a:pPr rtl="1"/>
          <a:endParaRPr lang="he-IL"/>
        </a:p>
      </dgm:t>
    </dgm:pt>
    <dgm:pt modelId="{AD9FD838-1CED-42D2-8C9D-12CD8C875DA2}" type="sibTrans" cxnId="{AFB0A6F4-26AF-4F35-8C13-49E3534B569B}">
      <dgm:prSet/>
      <dgm:spPr/>
      <dgm:t>
        <a:bodyPr/>
        <a:lstStyle/>
        <a:p>
          <a:pPr rtl="1"/>
          <a:endParaRPr lang="he-IL"/>
        </a:p>
      </dgm:t>
    </dgm:pt>
    <dgm:pt modelId="{DD6A1514-4424-457A-BA37-477F3A1CC2CE}">
      <dgm:prSet phldrT="[טקסט]"/>
      <dgm:spPr/>
      <dgm:t>
        <a:bodyPr/>
        <a:lstStyle/>
        <a:p>
          <a:pPr rtl="1"/>
          <a:r>
            <a:rPr lang="en-US" dirty="0"/>
            <a:t>461msg/sec</a:t>
          </a:r>
        </a:p>
        <a:p>
          <a:pPr rtl="1"/>
          <a:r>
            <a:rPr lang="en-US" dirty="0"/>
            <a:t>28msg/sec</a:t>
          </a:r>
          <a:endParaRPr lang="he-IL" dirty="0"/>
        </a:p>
      </dgm:t>
    </dgm:pt>
    <dgm:pt modelId="{D7E3B8A7-EE0B-436D-8209-45A8443FF5F9}" type="parTrans" cxnId="{434251DB-57E9-433B-BB43-406CE8ADC6A9}">
      <dgm:prSet/>
      <dgm:spPr/>
      <dgm:t>
        <a:bodyPr/>
        <a:lstStyle/>
        <a:p>
          <a:pPr rtl="1"/>
          <a:endParaRPr lang="he-IL"/>
        </a:p>
      </dgm:t>
    </dgm:pt>
    <dgm:pt modelId="{3BC1BA20-0409-4C06-812E-7AAA78879D10}" type="sibTrans" cxnId="{434251DB-57E9-433B-BB43-406CE8ADC6A9}">
      <dgm:prSet/>
      <dgm:spPr/>
      <dgm:t>
        <a:bodyPr/>
        <a:lstStyle/>
        <a:p>
          <a:pPr rtl="1"/>
          <a:endParaRPr lang="he-IL"/>
        </a:p>
      </dgm:t>
    </dgm:pt>
    <dgm:pt modelId="{2F3B4AAF-12BA-4965-9187-00801DCC1A50}" type="pres">
      <dgm:prSet presAssocID="{06F69A0D-3BCD-4FF5-B31F-D9EF0F7E22F0}" presName="Name0" presStyleCnt="0">
        <dgm:presLayoutVars>
          <dgm:chMax val="2"/>
          <dgm:dir/>
          <dgm:animOne val="branch"/>
          <dgm:animLvl val="lvl"/>
          <dgm:resizeHandles val="exact"/>
        </dgm:presLayoutVars>
      </dgm:prSet>
      <dgm:spPr/>
    </dgm:pt>
    <dgm:pt modelId="{997D20CC-25A6-411C-9DE8-E9B54CA00AA2}" type="pres">
      <dgm:prSet presAssocID="{06F69A0D-3BCD-4FF5-B31F-D9EF0F7E22F0}" presName="Background" presStyleLbl="node1" presStyleIdx="0" presStyleCnt="1" custLinFactNeighborX="-1937" custLinFactNeighborY="-436"/>
      <dgm:spPr/>
    </dgm:pt>
    <dgm:pt modelId="{3FD3D31A-8FD2-4252-AA83-079B6270E4FC}" type="pres">
      <dgm:prSet presAssocID="{06F69A0D-3BCD-4FF5-B31F-D9EF0F7E22F0}" presName="Divider" presStyleLbl="callout" presStyleIdx="0" presStyleCnt="1"/>
      <dgm:spPr/>
    </dgm:pt>
    <dgm:pt modelId="{AC681655-F838-47C4-AD70-FC36BF3BECAD}" type="pres">
      <dgm:prSet presAssocID="{06F69A0D-3BCD-4FF5-B31F-D9EF0F7E22F0}" presName="ChildText1" presStyleLbl="revTx" presStyleIdx="0" presStyleCnt="0" custScaleX="131762" custLinFactNeighborX="13385">
        <dgm:presLayoutVars>
          <dgm:chMax val="0"/>
          <dgm:chPref val="0"/>
          <dgm:bulletEnabled val="1"/>
        </dgm:presLayoutVars>
      </dgm:prSet>
      <dgm:spPr/>
    </dgm:pt>
    <dgm:pt modelId="{C9F6FB79-EFF4-4B6F-97F4-F2667B1EFCFE}" type="pres">
      <dgm:prSet presAssocID="{06F69A0D-3BCD-4FF5-B31F-D9EF0F7E22F0}" presName="ChildText2" presStyleLbl="revTx" presStyleIdx="0" presStyleCnt="0">
        <dgm:presLayoutVars>
          <dgm:chMax val="0"/>
          <dgm:chPref val="0"/>
          <dgm:bulletEnabled val="1"/>
        </dgm:presLayoutVars>
      </dgm:prSet>
      <dgm:spPr/>
    </dgm:pt>
    <dgm:pt modelId="{1997C8F8-CFBD-4C32-BDCC-99EC2CB0E28E}" type="pres">
      <dgm:prSet presAssocID="{06F69A0D-3BCD-4FF5-B31F-D9EF0F7E22F0}" presName="ParentText1" presStyleLbl="revTx" presStyleIdx="0" presStyleCnt="0">
        <dgm:presLayoutVars>
          <dgm:chMax val="1"/>
          <dgm:chPref val="1"/>
        </dgm:presLayoutVars>
      </dgm:prSet>
      <dgm:spPr/>
    </dgm:pt>
    <dgm:pt modelId="{B90E09C2-4992-43A1-A058-EC5A6D5574C6}" type="pres">
      <dgm:prSet presAssocID="{06F69A0D-3BCD-4FF5-B31F-D9EF0F7E22F0}" presName="ParentShape1" presStyleLbl="alignImgPlace1" presStyleIdx="0" presStyleCnt="2">
        <dgm:presLayoutVars/>
      </dgm:prSet>
      <dgm:spPr/>
    </dgm:pt>
    <dgm:pt modelId="{47408A8C-9811-497F-83DA-2A2DC62BBE21}" type="pres">
      <dgm:prSet presAssocID="{06F69A0D-3BCD-4FF5-B31F-D9EF0F7E22F0}" presName="ParentText2" presStyleLbl="revTx" presStyleIdx="0" presStyleCnt="0">
        <dgm:presLayoutVars>
          <dgm:chMax val="1"/>
          <dgm:chPref val="1"/>
        </dgm:presLayoutVars>
      </dgm:prSet>
      <dgm:spPr/>
    </dgm:pt>
    <dgm:pt modelId="{A645F959-F481-4C11-82B6-627EF90ABC92}" type="pres">
      <dgm:prSet presAssocID="{06F69A0D-3BCD-4FF5-B31F-D9EF0F7E22F0}" presName="ParentShape2" presStyleLbl="alignImgPlace1" presStyleIdx="1" presStyleCnt="2">
        <dgm:presLayoutVars/>
      </dgm:prSet>
      <dgm:spPr/>
    </dgm:pt>
  </dgm:ptLst>
  <dgm:cxnLst>
    <dgm:cxn modelId="{E40F032A-EB6D-477F-B8C8-D637480F0927}" type="presOf" srcId="{FC81D47A-7512-4A7D-8495-0B8B413011B4}" destId="{B90E09C2-4992-43A1-A058-EC5A6D5574C6}" srcOrd="1" destOrd="0" presId="urn:microsoft.com/office/officeart/2009/3/layout/OpposingIdeas"/>
    <dgm:cxn modelId="{9F0F4A3B-2026-4893-AF78-3A19F098EB5F}" type="presOf" srcId="{DD6A1514-4424-457A-BA37-477F3A1CC2CE}" destId="{C9F6FB79-EFF4-4B6F-97F4-F2667B1EFCFE}" srcOrd="0" destOrd="0" presId="urn:microsoft.com/office/officeart/2009/3/layout/OpposingIdeas"/>
    <dgm:cxn modelId="{51A9D549-62C1-4BC7-B232-ED824BB4CA92}" type="presOf" srcId="{FC81D47A-7512-4A7D-8495-0B8B413011B4}" destId="{1997C8F8-CFBD-4C32-BDCC-99EC2CB0E28E}" srcOrd="0" destOrd="0" presId="urn:microsoft.com/office/officeart/2009/3/layout/OpposingIdeas"/>
    <dgm:cxn modelId="{1768428A-4514-428F-AF63-A0AEE04D1923}" type="presOf" srcId="{6AAFAD07-254A-48E3-8B9E-194A25575CC5}" destId="{47408A8C-9811-497F-83DA-2A2DC62BBE21}" srcOrd="0" destOrd="0" presId="urn:microsoft.com/office/officeart/2009/3/layout/OpposingIdeas"/>
    <dgm:cxn modelId="{6A89E5BA-EE9E-4E04-9147-799788DA1096}" type="presOf" srcId="{05F553E7-5270-4711-8035-000D825636F6}" destId="{AC681655-F838-47C4-AD70-FC36BF3BECAD}" srcOrd="0" destOrd="0" presId="urn:microsoft.com/office/officeart/2009/3/layout/OpposingIdeas"/>
    <dgm:cxn modelId="{36391FC0-F973-4BFB-B100-7D39CA4A60FF}" srcId="{06F69A0D-3BCD-4FF5-B31F-D9EF0F7E22F0}" destId="{FC81D47A-7512-4A7D-8495-0B8B413011B4}" srcOrd="0" destOrd="0" parTransId="{897E858A-97D0-4F1D-A386-DE711BE523EF}" sibTransId="{49999CF6-FB53-460B-B8B2-502D3F73CC2A}"/>
    <dgm:cxn modelId="{434251DB-57E9-433B-BB43-406CE8ADC6A9}" srcId="{6AAFAD07-254A-48E3-8B9E-194A25575CC5}" destId="{DD6A1514-4424-457A-BA37-477F3A1CC2CE}" srcOrd="0" destOrd="0" parTransId="{D7E3B8A7-EE0B-436D-8209-45A8443FF5F9}" sibTransId="{3BC1BA20-0409-4C06-812E-7AAA78879D10}"/>
    <dgm:cxn modelId="{F1ACFDEA-4140-41D9-8920-0ADE724DC163}" type="presOf" srcId="{06F69A0D-3BCD-4FF5-B31F-D9EF0F7E22F0}" destId="{2F3B4AAF-12BA-4965-9187-00801DCC1A50}" srcOrd="0" destOrd="0" presId="urn:microsoft.com/office/officeart/2009/3/layout/OpposingIdeas"/>
    <dgm:cxn modelId="{AFB0A6F4-26AF-4F35-8C13-49E3534B569B}" srcId="{06F69A0D-3BCD-4FF5-B31F-D9EF0F7E22F0}" destId="{6AAFAD07-254A-48E3-8B9E-194A25575CC5}" srcOrd="1" destOrd="0" parTransId="{A47E55CB-261D-45E4-A667-27EB8DF90EED}" sibTransId="{AD9FD838-1CED-42D2-8C9D-12CD8C875DA2}"/>
    <dgm:cxn modelId="{297D27F8-56DF-4830-90AD-812B8FAC1C33}" type="presOf" srcId="{6AAFAD07-254A-48E3-8B9E-194A25575CC5}" destId="{A645F959-F481-4C11-82B6-627EF90ABC92}" srcOrd="1" destOrd="0" presId="urn:microsoft.com/office/officeart/2009/3/layout/OpposingIdeas"/>
    <dgm:cxn modelId="{20D909FD-3784-4A37-97A2-F414B2E4D7DA}" srcId="{FC81D47A-7512-4A7D-8495-0B8B413011B4}" destId="{05F553E7-5270-4711-8035-000D825636F6}" srcOrd="0" destOrd="0" parTransId="{6F151ED9-8E08-442A-A907-883114C80F90}" sibTransId="{638D76C0-C7C8-46C6-AD30-B7C8330F3183}"/>
    <dgm:cxn modelId="{574B7A1F-D7F9-410B-A40A-C8867564F80D}" type="presParOf" srcId="{2F3B4AAF-12BA-4965-9187-00801DCC1A50}" destId="{997D20CC-25A6-411C-9DE8-E9B54CA00AA2}" srcOrd="0" destOrd="0" presId="urn:microsoft.com/office/officeart/2009/3/layout/OpposingIdeas"/>
    <dgm:cxn modelId="{27D84725-6E39-484C-8929-ADCFB7321181}" type="presParOf" srcId="{2F3B4AAF-12BA-4965-9187-00801DCC1A50}" destId="{3FD3D31A-8FD2-4252-AA83-079B6270E4FC}" srcOrd="1" destOrd="0" presId="urn:microsoft.com/office/officeart/2009/3/layout/OpposingIdeas"/>
    <dgm:cxn modelId="{7293FB44-BF38-4724-8D7B-7B8CB522D405}" type="presParOf" srcId="{2F3B4AAF-12BA-4965-9187-00801DCC1A50}" destId="{AC681655-F838-47C4-AD70-FC36BF3BECAD}" srcOrd="2" destOrd="0" presId="urn:microsoft.com/office/officeart/2009/3/layout/OpposingIdeas"/>
    <dgm:cxn modelId="{D91FEAB5-F861-4567-A99C-5C941835BC76}" type="presParOf" srcId="{2F3B4AAF-12BA-4965-9187-00801DCC1A50}" destId="{C9F6FB79-EFF4-4B6F-97F4-F2667B1EFCFE}" srcOrd="3" destOrd="0" presId="urn:microsoft.com/office/officeart/2009/3/layout/OpposingIdeas"/>
    <dgm:cxn modelId="{8917BFBA-FE9A-4785-8427-4CE071CAFE98}" type="presParOf" srcId="{2F3B4AAF-12BA-4965-9187-00801DCC1A50}" destId="{1997C8F8-CFBD-4C32-BDCC-99EC2CB0E28E}" srcOrd="4" destOrd="0" presId="urn:microsoft.com/office/officeart/2009/3/layout/OpposingIdeas"/>
    <dgm:cxn modelId="{F5F7F636-5B08-4301-8E3B-5168AA04A145}" type="presParOf" srcId="{2F3B4AAF-12BA-4965-9187-00801DCC1A50}" destId="{B90E09C2-4992-43A1-A058-EC5A6D5574C6}" srcOrd="5" destOrd="0" presId="urn:microsoft.com/office/officeart/2009/3/layout/OpposingIdeas"/>
    <dgm:cxn modelId="{9D4465C5-0C0D-4B90-8B74-4B52024A5017}" type="presParOf" srcId="{2F3B4AAF-12BA-4965-9187-00801DCC1A50}" destId="{47408A8C-9811-497F-83DA-2A2DC62BBE21}" srcOrd="6" destOrd="0" presId="urn:microsoft.com/office/officeart/2009/3/layout/OpposingIdeas"/>
    <dgm:cxn modelId="{545B6C51-6159-4FF3-8E00-CF461627D969}" type="presParOf" srcId="{2F3B4AAF-12BA-4965-9187-00801DCC1A50}" destId="{A645F959-F481-4C11-82B6-627EF90ABC92}"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C5410C-B01A-4507-BD6F-1FFEAA38C29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pPr rtl="1"/>
          <a:endParaRPr lang="he-IL"/>
        </a:p>
      </dgm:t>
    </dgm:pt>
    <dgm:pt modelId="{DD6BB566-82D9-491C-A986-61C60E632D6C}">
      <dgm:prSet phldrT="[טקסט]"/>
      <dgm:spPr/>
      <dgm:t>
        <a:bodyPr/>
        <a:lstStyle/>
        <a:p>
          <a:pPr rtl="1"/>
          <a:r>
            <a:rPr lang="en-US" dirty="0"/>
            <a:t>One way delay</a:t>
          </a:r>
          <a:endParaRPr lang="he-IL" dirty="0"/>
        </a:p>
      </dgm:t>
    </dgm:pt>
    <dgm:pt modelId="{CD851BE6-56D6-437E-8AC9-C83FF17F50CA}" type="parTrans" cxnId="{CC0DD9C0-743C-417F-9BBA-1AEF71F05D2D}">
      <dgm:prSet/>
      <dgm:spPr/>
      <dgm:t>
        <a:bodyPr/>
        <a:lstStyle/>
        <a:p>
          <a:pPr rtl="1"/>
          <a:endParaRPr lang="he-IL"/>
        </a:p>
      </dgm:t>
    </dgm:pt>
    <dgm:pt modelId="{F4FC78E2-ED34-4176-A83D-AE2751FF41B6}" type="sibTrans" cxnId="{CC0DD9C0-743C-417F-9BBA-1AEF71F05D2D}">
      <dgm:prSet/>
      <dgm:spPr/>
      <dgm:t>
        <a:bodyPr/>
        <a:lstStyle/>
        <a:p>
          <a:pPr rtl="1"/>
          <a:endParaRPr lang="he-IL"/>
        </a:p>
      </dgm:t>
    </dgm:pt>
    <dgm:pt modelId="{7552E328-2675-48B9-A952-0102619B921D}">
      <dgm:prSet phldrT="[טקסט]"/>
      <dgm:spPr/>
      <dgm:t>
        <a:bodyPr/>
        <a:lstStyle/>
        <a:p>
          <a:pPr rtl="1"/>
          <a:r>
            <a:rPr lang="en-US" dirty="0"/>
            <a:t>#nodes </a:t>
          </a:r>
          <a:r>
            <a:rPr lang="en-US" dirty="0">
              <a:sym typeface="Wingdings" panose="05000000000000000000" pitchFamily="2" charset="2"/>
            </a:rPr>
            <a:t> delay increases (16 nodes seems to be unstable)</a:t>
          </a:r>
        </a:p>
        <a:p>
          <a:pPr rtl="1"/>
          <a:r>
            <a:rPr lang="en-US" dirty="0"/>
            <a:t>2nodes :    2.49ms</a:t>
          </a:r>
          <a:endParaRPr lang="ar-AE" dirty="0"/>
        </a:p>
        <a:p>
          <a:pPr rtl="1"/>
          <a:r>
            <a:rPr lang="en-US" dirty="0"/>
            <a:t>10 nodes:    100ms</a:t>
          </a:r>
          <a:endParaRPr lang="he-IL" dirty="0"/>
        </a:p>
      </dgm:t>
    </dgm:pt>
    <dgm:pt modelId="{E720F6E2-E72A-41B5-A99C-BBA5BCFCB099}" type="sibTrans" cxnId="{E2C0186B-15AB-4670-A197-CD21FA57EE27}">
      <dgm:prSet/>
      <dgm:spPr/>
      <dgm:t>
        <a:bodyPr/>
        <a:lstStyle/>
        <a:p>
          <a:pPr rtl="1"/>
          <a:endParaRPr lang="he-IL"/>
        </a:p>
      </dgm:t>
    </dgm:pt>
    <dgm:pt modelId="{33818F88-54AA-4C7C-9CB8-A6CA30FA7AA5}" type="parTrans" cxnId="{E2C0186B-15AB-4670-A197-CD21FA57EE27}">
      <dgm:prSet/>
      <dgm:spPr/>
      <dgm:t>
        <a:bodyPr/>
        <a:lstStyle/>
        <a:p>
          <a:pPr rtl="1"/>
          <a:endParaRPr lang="he-IL"/>
        </a:p>
      </dgm:t>
    </dgm:pt>
    <dgm:pt modelId="{CC173388-A73C-492D-A426-4C8F0987BECD}" type="pres">
      <dgm:prSet presAssocID="{51C5410C-B01A-4507-BD6F-1FFEAA38C29A}" presName="Name0" presStyleCnt="0">
        <dgm:presLayoutVars>
          <dgm:chMax/>
          <dgm:chPref/>
          <dgm:dir/>
        </dgm:presLayoutVars>
      </dgm:prSet>
      <dgm:spPr/>
    </dgm:pt>
    <dgm:pt modelId="{3E4F0CEE-365E-4619-B947-E92BF3E87EB4}" type="pres">
      <dgm:prSet presAssocID="{DD6BB566-82D9-491C-A986-61C60E632D6C}" presName="parenttextcomposite" presStyleCnt="0"/>
      <dgm:spPr/>
    </dgm:pt>
    <dgm:pt modelId="{E91AB50C-C2AD-4002-BA70-6633344DA2C5}" type="pres">
      <dgm:prSet presAssocID="{DD6BB566-82D9-491C-A986-61C60E632D6C}" presName="parenttext" presStyleLbl="revTx" presStyleIdx="0" presStyleCnt="1">
        <dgm:presLayoutVars>
          <dgm:chMax/>
          <dgm:chPref val="2"/>
          <dgm:bulletEnabled val="1"/>
        </dgm:presLayoutVars>
      </dgm:prSet>
      <dgm:spPr/>
    </dgm:pt>
    <dgm:pt modelId="{B9B72F2C-A89A-4522-A17F-F421A6089568}" type="pres">
      <dgm:prSet presAssocID="{DD6BB566-82D9-491C-A986-61C60E632D6C}" presName="composite" presStyleCnt="0"/>
      <dgm:spPr/>
    </dgm:pt>
    <dgm:pt modelId="{4661A26E-E4CD-4808-89EC-08F51F5DAA95}" type="pres">
      <dgm:prSet presAssocID="{DD6BB566-82D9-491C-A986-61C60E632D6C}" presName="chevron1" presStyleLbl="alignNode1" presStyleIdx="0" presStyleCnt="7"/>
      <dgm:spPr/>
    </dgm:pt>
    <dgm:pt modelId="{5F551C4D-08E7-4F9C-BF96-A8F6A00AAE2C}" type="pres">
      <dgm:prSet presAssocID="{DD6BB566-82D9-491C-A986-61C60E632D6C}" presName="chevron2" presStyleLbl="alignNode1" presStyleIdx="1" presStyleCnt="7"/>
      <dgm:spPr/>
    </dgm:pt>
    <dgm:pt modelId="{A165F0D2-EC43-4734-8132-045A90C256AC}" type="pres">
      <dgm:prSet presAssocID="{DD6BB566-82D9-491C-A986-61C60E632D6C}" presName="chevron3" presStyleLbl="alignNode1" presStyleIdx="2" presStyleCnt="7"/>
      <dgm:spPr/>
    </dgm:pt>
    <dgm:pt modelId="{03A715BD-F035-4C25-A679-82EC45D8C337}" type="pres">
      <dgm:prSet presAssocID="{DD6BB566-82D9-491C-A986-61C60E632D6C}" presName="chevron4" presStyleLbl="alignNode1" presStyleIdx="3" presStyleCnt="7"/>
      <dgm:spPr/>
    </dgm:pt>
    <dgm:pt modelId="{6739C2B3-8824-4080-8015-C850D2D3C263}" type="pres">
      <dgm:prSet presAssocID="{DD6BB566-82D9-491C-A986-61C60E632D6C}" presName="chevron5" presStyleLbl="alignNode1" presStyleIdx="4" presStyleCnt="7"/>
      <dgm:spPr/>
    </dgm:pt>
    <dgm:pt modelId="{00C43172-1677-40D8-9693-1E2C7CAE1E1B}" type="pres">
      <dgm:prSet presAssocID="{DD6BB566-82D9-491C-A986-61C60E632D6C}" presName="chevron6" presStyleLbl="alignNode1" presStyleIdx="5" presStyleCnt="7"/>
      <dgm:spPr/>
    </dgm:pt>
    <dgm:pt modelId="{69259C8C-4ECE-446B-AF61-F18C7CC0DB5A}" type="pres">
      <dgm:prSet presAssocID="{DD6BB566-82D9-491C-A986-61C60E632D6C}" presName="chevron7" presStyleLbl="alignNode1" presStyleIdx="6" presStyleCnt="7"/>
      <dgm:spPr/>
    </dgm:pt>
    <dgm:pt modelId="{41554395-C13F-4272-99B5-D30BB8853783}" type="pres">
      <dgm:prSet presAssocID="{DD6BB566-82D9-491C-A986-61C60E632D6C}" presName="childtext" presStyleLbl="solidFgAcc1" presStyleIdx="0" presStyleCnt="1">
        <dgm:presLayoutVars>
          <dgm:chMax/>
          <dgm:chPref val="0"/>
          <dgm:bulletEnabled val="1"/>
        </dgm:presLayoutVars>
      </dgm:prSet>
      <dgm:spPr/>
    </dgm:pt>
  </dgm:ptLst>
  <dgm:cxnLst>
    <dgm:cxn modelId="{E2C0186B-15AB-4670-A197-CD21FA57EE27}" srcId="{DD6BB566-82D9-491C-A986-61C60E632D6C}" destId="{7552E328-2675-48B9-A952-0102619B921D}" srcOrd="0" destOrd="0" parTransId="{33818F88-54AA-4C7C-9CB8-A6CA30FA7AA5}" sibTransId="{E720F6E2-E72A-41B5-A99C-BBA5BCFCB099}"/>
    <dgm:cxn modelId="{7F9F3CB1-B914-4523-ADF8-173A69A62011}" type="presOf" srcId="{51C5410C-B01A-4507-BD6F-1FFEAA38C29A}" destId="{CC173388-A73C-492D-A426-4C8F0987BECD}" srcOrd="0" destOrd="0" presId="urn:microsoft.com/office/officeart/2008/layout/VerticalAccentList"/>
    <dgm:cxn modelId="{CC0DD9C0-743C-417F-9BBA-1AEF71F05D2D}" srcId="{51C5410C-B01A-4507-BD6F-1FFEAA38C29A}" destId="{DD6BB566-82D9-491C-A986-61C60E632D6C}" srcOrd="0" destOrd="0" parTransId="{CD851BE6-56D6-437E-8AC9-C83FF17F50CA}" sibTransId="{F4FC78E2-ED34-4176-A83D-AE2751FF41B6}"/>
    <dgm:cxn modelId="{E430D1D5-8B7B-4151-985C-8B6E9D8D8388}" type="presOf" srcId="{DD6BB566-82D9-491C-A986-61C60E632D6C}" destId="{E91AB50C-C2AD-4002-BA70-6633344DA2C5}" srcOrd="0" destOrd="0" presId="urn:microsoft.com/office/officeart/2008/layout/VerticalAccentList"/>
    <dgm:cxn modelId="{C3B6BEF4-1D54-4BB8-9439-4EEB6FB9F21D}" type="presOf" srcId="{7552E328-2675-48B9-A952-0102619B921D}" destId="{41554395-C13F-4272-99B5-D30BB8853783}" srcOrd="0" destOrd="0" presId="urn:microsoft.com/office/officeart/2008/layout/VerticalAccentList"/>
    <dgm:cxn modelId="{90596B39-A35F-4ADA-9AE2-F9727040EEBC}" type="presParOf" srcId="{CC173388-A73C-492D-A426-4C8F0987BECD}" destId="{3E4F0CEE-365E-4619-B947-E92BF3E87EB4}" srcOrd="0" destOrd="0" presId="urn:microsoft.com/office/officeart/2008/layout/VerticalAccentList"/>
    <dgm:cxn modelId="{BB2A7707-B67A-434B-97DD-1526645051F5}" type="presParOf" srcId="{3E4F0CEE-365E-4619-B947-E92BF3E87EB4}" destId="{E91AB50C-C2AD-4002-BA70-6633344DA2C5}" srcOrd="0" destOrd="0" presId="urn:microsoft.com/office/officeart/2008/layout/VerticalAccentList"/>
    <dgm:cxn modelId="{194BB6B2-9A52-4C1D-B198-BD16561305E1}" type="presParOf" srcId="{CC173388-A73C-492D-A426-4C8F0987BECD}" destId="{B9B72F2C-A89A-4522-A17F-F421A6089568}" srcOrd="1" destOrd="0" presId="urn:microsoft.com/office/officeart/2008/layout/VerticalAccentList"/>
    <dgm:cxn modelId="{08F4E32C-18C6-4BF5-9316-0C2832AF292B}" type="presParOf" srcId="{B9B72F2C-A89A-4522-A17F-F421A6089568}" destId="{4661A26E-E4CD-4808-89EC-08F51F5DAA95}" srcOrd="0" destOrd="0" presId="urn:microsoft.com/office/officeart/2008/layout/VerticalAccentList"/>
    <dgm:cxn modelId="{AA62D61C-6638-4D17-8E03-E9505ED9E7DF}" type="presParOf" srcId="{B9B72F2C-A89A-4522-A17F-F421A6089568}" destId="{5F551C4D-08E7-4F9C-BF96-A8F6A00AAE2C}" srcOrd="1" destOrd="0" presId="urn:microsoft.com/office/officeart/2008/layout/VerticalAccentList"/>
    <dgm:cxn modelId="{FD9ABAF3-0D05-4227-93E8-E1A7A4094A3F}" type="presParOf" srcId="{B9B72F2C-A89A-4522-A17F-F421A6089568}" destId="{A165F0D2-EC43-4734-8132-045A90C256AC}" srcOrd="2" destOrd="0" presId="urn:microsoft.com/office/officeart/2008/layout/VerticalAccentList"/>
    <dgm:cxn modelId="{83F09B14-5308-440A-A36B-962B3870F78E}" type="presParOf" srcId="{B9B72F2C-A89A-4522-A17F-F421A6089568}" destId="{03A715BD-F035-4C25-A679-82EC45D8C337}" srcOrd="3" destOrd="0" presId="urn:microsoft.com/office/officeart/2008/layout/VerticalAccentList"/>
    <dgm:cxn modelId="{A4855536-F17E-4A29-B1CF-651CF0AE4CF5}" type="presParOf" srcId="{B9B72F2C-A89A-4522-A17F-F421A6089568}" destId="{6739C2B3-8824-4080-8015-C850D2D3C263}" srcOrd="4" destOrd="0" presId="urn:microsoft.com/office/officeart/2008/layout/VerticalAccentList"/>
    <dgm:cxn modelId="{C30FA55E-86BA-4C24-B1D0-288812D83A2C}" type="presParOf" srcId="{B9B72F2C-A89A-4522-A17F-F421A6089568}" destId="{00C43172-1677-40D8-9693-1E2C7CAE1E1B}" srcOrd="5" destOrd="0" presId="urn:microsoft.com/office/officeart/2008/layout/VerticalAccentList"/>
    <dgm:cxn modelId="{71761F7A-A9BD-44AD-9BF3-E96399D5598B}" type="presParOf" srcId="{B9B72F2C-A89A-4522-A17F-F421A6089568}" destId="{69259C8C-4ECE-446B-AF61-F18C7CC0DB5A}" srcOrd="6" destOrd="0" presId="urn:microsoft.com/office/officeart/2008/layout/VerticalAccentList"/>
    <dgm:cxn modelId="{BE647428-F4A6-4E2B-9131-2036B2759390}" type="presParOf" srcId="{B9B72F2C-A89A-4522-A17F-F421A6089568}" destId="{41554395-C13F-4272-99B5-D30BB8853783}"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83EF94-B1F8-40D7-9167-A6EFDE5979E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pPr rtl="1"/>
          <a:endParaRPr lang="he-IL"/>
        </a:p>
      </dgm:t>
    </dgm:pt>
    <dgm:pt modelId="{E4715D28-FC0E-450C-9525-C5AF9983DC2F}">
      <dgm:prSet phldrT="[טקסט]"/>
      <dgm:spPr/>
      <dgm:t>
        <a:bodyPr/>
        <a:lstStyle/>
        <a:p>
          <a:pPr rtl="1"/>
          <a:r>
            <a:rPr lang="en-US" b="0" spc="-50" dirty="0">
              <a:ln w="0"/>
              <a:effectLst/>
            </a:rPr>
            <a:t>Painlessmesh library</a:t>
          </a:r>
          <a:endParaRPr lang="he-IL" b="0" dirty="0">
            <a:effectLst/>
          </a:endParaRPr>
        </a:p>
      </dgm:t>
    </dgm:pt>
    <dgm:pt modelId="{F848C9C2-CEB9-4572-A8FC-3018E5D700EE}" type="parTrans" cxnId="{2445BB93-AEF1-4BA1-A13C-508704E0A279}">
      <dgm:prSet/>
      <dgm:spPr/>
      <dgm:t>
        <a:bodyPr/>
        <a:lstStyle/>
        <a:p>
          <a:pPr rtl="1"/>
          <a:endParaRPr lang="he-IL"/>
        </a:p>
      </dgm:t>
    </dgm:pt>
    <dgm:pt modelId="{6FB4D1DD-EEF2-48C3-A2F9-A8B33DD344FA}" type="sibTrans" cxnId="{2445BB93-AEF1-4BA1-A13C-508704E0A279}">
      <dgm:prSet/>
      <dgm:spPr/>
      <dgm:t>
        <a:bodyPr/>
        <a:lstStyle/>
        <a:p>
          <a:pPr rtl="1"/>
          <a:endParaRPr lang="he-IL"/>
        </a:p>
      </dgm:t>
    </dgm:pt>
    <dgm:pt modelId="{82AC7807-3EA3-4454-8FF5-C0C3F42B92B3}">
      <dgm:prSet phldrT="[טקסט]"/>
      <dgm:spPr/>
      <dgm:t>
        <a:bodyPr/>
        <a:lstStyle/>
        <a:p>
          <a:pPr rtl="1"/>
          <a:r>
            <a:rPr lang="en-US" dirty="0"/>
            <a:t>For esp32 chips</a:t>
          </a:r>
          <a:endParaRPr lang="he-IL" dirty="0"/>
        </a:p>
      </dgm:t>
    </dgm:pt>
    <dgm:pt modelId="{B439E5F6-0A68-4BFB-87AB-139AFF1EF04E}" type="parTrans" cxnId="{C1F677E7-4115-4936-9EC5-E76957D29815}">
      <dgm:prSet/>
      <dgm:spPr/>
      <dgm:t>
        <a:bodyPr/>
        <a:lstStyle/>
        <a:p>
          <a:pPr rtl="1"/>
          <a:endParaRPr lang="he-IL"/>
        </a:p>
      </dgm:t>
    </dgm:pt>
    <dgm:pt modelId="{B6095932-50C7-47E5-B455-6CC945C0AF57}" type="sibTrans" cxnId="{C1F677E7-4115-4936-9EC5-E76957D29815}">
      <dgm:prSet/>
      <dgm:spPr/>
      <dgm:t>
        <a:bodyPr/>
        <a:lstStyle/>
        <a:p>
          <a:pPr rtl="1"/>
          <a:endParaRPr lang="he-IL"/>
        </a:p>
      </dgm:t>
    </dgm:pt>
    <dgm:pt modelId="{73213480-80BD-4727-9126-9DB297753C63}">
      <dgm:prSet phldrT="[טקסט]"/>
      <dgm:spPr/>
      <dgm:t>
        <a:bodyPr/>
        <a:lstStyle/>
        <a:p>
          <a:pPr rtl="1"/>
          <a:r>
            <a:rPr lang="en-US" dirty="0"/>
            <a:t>Wifi-mesh network</a:t>
          </a:r>
          <a:endParaRPr lang="he-IL" dirty="0"/>
        </a:p>
      </dgm:t>
    </dgm:pt>
    <dgm:pt modelId="{AC48B821-0CD6-4E21-B312-B69FD0487EF2}" type="parTrans" cxnId="{BF65FF73-7406-4188-A565-1341E4F46437}">
      <dgm:prSet/>
      <dgm:spPr/>
      <dgm:t>
        <a:bodyPr/>
        <a:lstStyle/>
        <a:p>
          <a:pPr rtl="1"/>
          <a:endParaRPr lang="he-IL"/>
        </a:p>
      </dgm:t>
    </dgm:pt>
    <dgm:pt modelId="{38E60B68-B24D-476F-A0FF-D062042225A7}" type="sibTrans" cxnId="{BF65FF73-7406-4188-A565-1341E4F46437}">
      <dgm:prSet/>
      <dgm:spPr/>
      <dgm:t>
        <a:bodyPr/>
        <a:lstStyle/>
        <a:p>
          <a:pPr rtl="1"/>
          <a:endParaRPr lang="he-IL"/>
        </a:p>
      </dgm:t>
    </dgm:pt>
    <dgm:pt modelId="{30488D0D-B769-4084-BA82-F0466E98F4A9}">
      <dgm:prSet phldrT="[טקסט]"/>
      <dgm:spPr/>
      <dgm:t>
        <a:bodyPr/>
        <a:lstStyle/>
        <a:p>
          <a:pPr rtl="1"/>
          <a:r>
            <a:rPr lang="en-US" dirty="0"/>
            <a:t>Same SSID for all nodes</a:t>
          </a:r>
          <a:endParaRPr lang="he-IL" dirty="0"/>
        </a:p>
      </dgm:t>
    </dgm:pt>
    <dgm:pt modelId="{5D94EF17-A064-4456-96D3-0D6F4284B761}" type="parTrans" cxnId="{E40744F3-53E9-42F8-AF7D-0F0D31C8CCE2}">
      <dgm:prSet/>
      <dgm:spPr/>
      <dgm:t>
        <a:bodyPr/>
        <a:lstStyle/>
        <a:p>
          <a:pPr rtl="1"/>
          <a:endParaRPr lang="he-IL"/>
        </a:p>
      </dgm:t>
    </dgm:pt>
    <dgm:pt modelId="{73A74640-4025-4369-96AA-4B02051307E7}" type="sibTrans" cxnId="{E40744F3-53E9-42F8-AF7D-0F0D31C8CCE2}">
      <dgm:prSet/>
      <dgm:spPr/>
      <dgm:t>
        <a:bodyPr/>
        <a:lstStyle/>
        <a:p>
          <a:pPr rtl="1"/>
          <a:endParaRPr lang="he-IL"/>
        </a:p>
      </dgm:t>
    </dgm:pt>
    <dgm:pt modelId="{4DC4C665-740C-4017-B491-721EB67FED60}">
      <dgm:prSet phldrT="[טקסט]"/>
      <dgm:spPr/>
      <dgm:t>
        <a:bodyPr/>
        <a:lstStyle/>
        <a:p>
          <a:pPr rtl="1"/>
          <a:r>
            <a:rPr lang="en-US" dirty="0"/>
            <a:t>Works on layer3</a:t>
          </a:r>
          <a:endParaRPr lang="he-IL" dirty="0"/>
        </a:p>
      </dgm:t>
    </dgm:pt>
    <dgm:pt modelId="{B3A49097-3363-4409-9601-F7F8962EAA61}" type="parTrans" cxnId="{D2BB5640-6A1A-412E-8D9F-36696C2D1EEC}">
      <dgm:prSet/>
      <dgm:spPr/>
      <dgm:t>
        <a:bodyPr/>
        <a:lstStyle/>
        <a:p>
          <a:pPr rtl="1"/>
          <a:endParaRPr lang="he-IL"/>
        </a:p>
      </dgm:t>
    </dgm:pt>
    <dgm:pt modelId="{809C237C-A6DD-4B28-8C23-0C36EAEC8279}" type="sibTrans" cxnId="{D2BB5640-6A1A-412E-8D9F-36696C2D1EEC}">
      <dgm:prSet/>
      <dgm:spPr/>
      <dgm:t>
        <a:bodyPr/>
        <a:lstStyle/>
        <a:p>
          <a:pPr rtl="1"/>
          <a:endParaRPr lang="he-IL"/>
        </a:p>
      </dgm:t>
    </dgm:pt>
    <dgm:pt modelId="{E8410657-5004-47F9-9A8E-3666F3C343F9}">
      <dgm:prSet phldrT="[טקסט]"/>
      <dgm:spPr/>
      <dgm:t>
        <a:bodyPr/>
        <a:lstStyle/>
        <a:p>
          <a:pPr rtl="1"/>
          <a:r>
            <a:rPr lang="en-US" dirty="0"/>
            <a:t>32bit from MAC address</a:t>
          </a:r>
          <a:endParaRPr lang="he-IL" dirty="0"/>
        </a:p>
      </dgm:t>
    </dgm:pt>
    <dgm:pt modelId="{8B614B66-6CB2-460F-A202-AD901D0B018C}" type="parTrans" cxnId="{F7344E11-9E06-4842-B5BB-A95206FEE352}">
      <dgm:prSet/>
      <dgm:spPr/>
      <dgm:t>
        <a:bodyPr/>
        <a:lstStyle/>
        <a:p>
          <a:pPr rtl="1"/>
          <a:endParaRPr lang="he-IL"/>
        </a:p>
      </dgm:t>
    </dgm:pt>
    <dgm:pt modelId="{D0821EC1-4265-4074-9717-F685222E8BFB}" type="sibTrans" cxnId="{F7344E11-9E06-4842-B5BB-A95206FEE352}">
      <dgm:prSet/>
      <dgm:spPr/>
      <dgm:t>
        <a:bodyPr/>
        <a:lstStyle/>
        <a:p>
          <a:pPr rtl="1"/>
          <a:endParaRPr lang="he-IL"/>
        </a:p>
      </dgm:t>
    </dgm:pt>
    <dgm:pt modelId="{CE699710-EE21-4BE1-8174-7244ED0DEB73}">
      <dgm:prSet phldrT="[טקסט]"/>
      <dgm:spPr/>
      <dgm:t>
        <a:bodyPr/>
        <a:lstStyle/>
        <a:p>
          <a:pPr rtl="1"/>
          <a:r>
            <a:rPr lang="en-US" dirty="0"/>
            <a:t>Format JSON for sending msg</a:t>
          </a:r>
          <a:endParaRPr lang="he-IL" dirty="0"/>
        </a:p>
      </dgm:t>
    </dgm:pt>
    <dgm:pt modelId="{FDA72007-F8A8-406B-8A75-6849E1E04023}" type="parTrans" cxnId="{07279CF1-0659-4FB2-8E99-B1C7AAF7DD06}">
      <dgm:prSet/>
      <dgm:spPr/>
      <dgm:t>
        <a:bodyPr/>
        <a:lstStyle/>
        <a:p>
          <a:pPr rtl="1"/>
          <a:endParaRPr lang="he-IL"/>
        </a:p>
      </dgm:t>
    </dgm:pt>
    <dgm:pt modelId="{82905A18-9A93-47F5-BE47-CE76EDEF4844}" type="sibTrans" cxnId="{07279CF1-0659-4FB2-8E99-B1C7AAF7DD06}">
      <dgm:prSet/>
      <dgm:spPr/>
      <dgm:t>
        <a:bodyPr/>
        <a:lstStyle/>
        <a:p>
          <a:pPr rtl="1"/>
          <a:endParaRPr lang="he-IL"/>
        </a:p>
      </dgm:t>
    </dgm:pt>
    <dgm:pt modelId="{0BE2BEA5-F096-4D8C-AB61-38758689A983}" type="pres">
      <dgm:prSet presAssocID="{C983EF94-B1F8-40D7-9167-A6EFDE5979EC}" presName="layout" presStyleCnt="0">
        <dgm:presLayoutVars>
          <dgm:chMax/>
          <dgm:chPref/>
          <dgm:dir/>
          <dgm:resizeHandles/>
        </dgm:presLayoutVars>
      </dgm:prSet>
      <dgm:spPr/>
    </dgm:pt>
    <dgm:pt modelId="{3E403229-ACAC-43A3-9FE4-8331660EC718}" type="pres">
      <dgm:prSet presAssocID="{E4715D28-FC0E-450C-9525-C5AF9983DC2F}" presName="root" presStyleCnt="0">
        <dgm:presLayoutVars>
          <dgm:chMax/>
          <dgm:chPref/>
        </dgm:presLayoutVars>
      </dgm:prSet>
      <dgm:spPr/>
    </dgm:pt>
    <dgm:pt modelId="{F6855CD4-5830-4360-80AB-C46FBE3A4123}" type="pres">
      <dgm:prSet presAssocID="{E4715D28-FC0E-450C-9525-C5AF9983DC2F}" presName="rootComposite" presStyleCnt="0">
        <dgm:presLayoutVars/>
      </dgm:prSet>
      <dgm:spPr/>
    </dgm:pt>
    <dgm:pt modelId="{010FC22F-748C-40F3-998F-4FBB2D066F3C}" type="pres">
      <dgm:prSet presAssocID="{E4715D28-FC0E-450C-9525-C5AF9983DC2F}" presName="ParentAccent" presStyleLbl="alignNode1" presStyleIdx="0" presStyleCnt="1"/>
      <dgm:spPr/>
    </dgm:pt>
    <dgm:pt modelId="{7EA6DF6B-6F0B-426E-9661-E393F1BA2B58}" type="pres">
      <dgm:prSet presAssocID="{E4715D28-FC0E-450C-9525-C5AF9983DC2F}" presName="ParentSmallAccent" presStyleLbl="fgAcc1" presStyleIdx="0" presStyleCnt="1" custLinFactY="100000" custLinFactNeighborX="-5445" custLinFactNeighborY="138689"/>
      <dgm:spPr/>
    </dgm:pt>
    <dgm:pt modelId="{E8AD4585-67DC-4D9A-BE50-146699F1CA7D}" type="pres">
      <dgm:prSet presAssocID="{E4715D28-FC0E-450C-9525-C5AF9983DC2F}" presName="Parent" presStyleLbl="revTx" presStyleIdx="0" presStyleCnt="7" custLinFactY="-10249" custLinFactNeighborX="-2366" custLinFactNeighborY="-100000">
        <dgm:presLayoutVars>
          <dgm:chMax/>
          <dgm:chPref val="4"/>
          <dgm:bulletEnabled val="1"/>
        </dgm:presLayoutVars>
      </dgm:prSet>
      <dgm:spPr/>
    </dgm:pt>
    <dgm:pt modelId="{50E21B24-7E69-48F8-8D55-354B27450BAE}" type="pres">
      <dgm:prSet presAssocID="{E4715D28-FC0E-450C-9525-C5AF9983DC2F}" presName="childShape" presStyleCnt="0">
        <dgm:presLayoutVars>
          <dgm:chMax val="0"/>
          <dgm:chPref val="0"/>
        </dgm:presLayoutVars>
      </dgm:prSet>
      <dgm:spPr/>
    </dgm:pt>
    <dgm:pt modelId="{DDC4943D-83BE-4DB5-ACD4-B3458EE34E14}" type="pres">
      <dgm:prSet presAssocID="{82AC7807-3EA3-4454-8FF5-C0C3F42B92B3}" presName="childComposite" presStyleCnt="0">
        <dgm:presLayoutVars>
          <dgm:chMax val="0"/>
          <dgm:chPref val="0"/>
        </dgm:presLayoutVars>
      </dgm:prSet>
      <dgm:spPr/>
    </dgm:pt>
    <dgm:pt modelId="{D0141DF6-0705-4DED-AB5A-543507667575}" type="pres">
      <dgm:prSet presAssocID="{82AC7807-3EA3-4454-8FF5-C0C3F42B92B3}" presName="ChildAccent" presStyleLbl="solidFgAcc1" presStyleIdx="0" presStyleCnt="6" custLinFactNeighborX="-763" custLinFactNeighborY="5594"/>
      <dgm:spPr/>
    </dgm:pt>
    <dgm:pt modelId="{4ABC8003-AAA1-453C-B653-25E289C120DB}" type="pres">
      <dgm:prSet presAssocID="{82AC7807-3EA3-4454-8FF5-C0C3F42B92B3}" presName="Child" presStyleLbl="revTx" presStyleIdx="1" presStyleCnt="7">
        <dgm:presLayoutVars>
          <dgm:chMax val="0"/>
          <dgm:chPref val="0"/>
          <dgm:bulletEnabled val="1"/>
        </dgm:presLayoutVars>
      </dgm:prSet>
      <dgm:spPr/>
    </dgm:pt>
    <dgm:pt modelId="{B98F6CEE-3148-4CD3-ACE5-0BA7EE4F91D3}" type="pres">
      <dgm:prSet presAssocID="{73213480-80BD-4727-9126-9DB297753C63}" presName="childComposite" presStyleCnt="0">
        <dgm:presLayoutVars>
          <dgm:chMax val="0"/>
          <dgm:chPref val="0"/>
        </dgm:presLayoutVars>
      </dgm:prSet>
      <dgm:spPr/>
    </dgm:pt>
    <dgm:pt modelId="{190F0EBD-2A29-4C96-9677-0B041C97E035}" type="pres">
      <dgm:prSet presAssocID="{73213480-80BD-4727-9126-9DB297753C63}" presName="ChildAccent" presStyleLbl="solidFgAcc1" presStyleIdx="1" presStyleCnt="6"/>
      <dgm:spPr/>
    </dgm:pt>
    <dgm:pt modelId="{96D28C05-71A4-4830-B6B2-40D946B4E41A}" type="pres">
      <dgm:prSet presAssocID="{73213480-80BD-4727-9126-9DB297753C63}" presName="Child" presStyleLbl="revTx" presStyleIdx="2" presStyleCnt="7">
        <dgm:presLayoutVars>
          <dgm:chMax val="0"/>
          <dgm:chPref val="0"/>
          <dgm:bulletEnabled val="1"/>
        </dgm:presLayoutVars>
      </dgm:prSet>
      <dgm:spPr/>
    </dgm:pt>
    <dgm:pt modelId="{73DFDD9D-8971-4994-8F9D-1D85E036D205}" type="pres">
      <dgm:prSet presAssocID="{30488D0D-B769-4084-BA82-F0466E98F4A9}" presName="childComposite" presStyleCnt="0">
        <dgm:presLayoutVars>
          <dgm:chMax val="0"/>
          <dgm:chPref val="0"/>
        </dgm:presLayoutVars>
      </dgm:prSet>
      <dgm:spPr/>
    </dgm:pt>
    <dgm:pt modelId="{6B46E05A-DE70-4E8B-9584-6B05D004783A}" type="pres">
      <dgm:prSet presAssocID="{30488D0D-B769-4084-BA82-F0466E98F4A9}" presName="ChildAccent" presStyleLbl="solidFgAcc1" presStyleIdx="2" presStyleCnt="6"/>
      <dgm:spPr/>
    </dgm:pt>
    <dgm:pt modelId="{05991C4E-5CB0-470D-980D-D21FCE2C4FD4}" type="pres">
      <dgm:prSet presAssocID="{30488D0D-B769-4084-BA82-F0466E98F4A9}" presName="Child" presStyleLbl="revTx" presStyleIdx="3" presStyleCnt="7">
        <dgm:presLayoutVars>
          <dgm:chMax val="0"/>
          <dgm:chPref val="0"/>
          <dgm:bulletEnabled val="1"/>
        </dgm:presLayoutVars>
      </dgm:prSet>
      <dgm:spPr/>
    </dgm:pt>
    <dgm:pt modelId="{6B2E0D86-AD42-4828-BDBA-405BB0DBA583}" type="pres">
      <dgm:prSet presAssocID="{4DC4C665-740C-4017-B491-721EB67FED60}" presName="childComposite" presStyleCnt="0">
        <dgm:presLayoutVars>
          <dgm:chMax val="0"/>
          <dgm:chPref val="0"/>
        </dgm:presLayoutVars>
      </dgm:prSet>
      <dgm:spPr/>
    </dgm:pt>
    <dgm:pt modelId="{83B66B84-C688-4310-9930-474702EBAFAC}" type="pres">
      <dgm:prSet presAssocID="{4DC4C665-740C-4017-B491-721EB67FED60}" presName="ChildAccent" presStyleLbl="solidFgAcc1" presStyleIdx="3" presStyleCnt="6"/>
      <dgm:spPr/>
    </dgm:pt>
    <dgm:pt modelId="{510DA5E4-A173-41CF-85F0-74CEFB838FEE}" type="pres">
      <dgm:prSet presAssocID="{4DC4C665-740C-4017-B491-721EB67FED60}" presName="Child" presStyleLbl="revTx" presStyleIdx="4" presStyleCnt="7">
        <dgm:presLayoutVars>
          <dgm:chMax val="0"/>
          <dgm:chPref val="0"/>
          <dgm:bulletEnabled val="1"/>
        </dgm:presLayoutVars>
      </dgm:prSet>
      <dgm:spPr/>
    </dgm:pt>
    <dgm:pt modelId="{11F97959-0664-4F49-87FC-7ACD41B97CFA}" type="pres">
      <dgm:prSet presAssocID="{E8410657-5004-47F9-9A8E-3666F3C343F9}" presName="childComposite" presStyleCnt="0">
        <dgm:presLayoutVars>
          <dgm:chMax val="0"/>
          <dgm:chPref val="0"/>
        </dgm:presLayoutVars>
      </dgm:prSet>
      <dgm:spPr/>
    </dgm:pt>
    <dgm:pt modelId="{37C15AD8-1923-427E-B8BA-D605A4644C90}" type="pres">
      <dgm:prSet presAssocID="{E8410657-5004-47F9-9A8E-3666F3C343F9}" presName="ChildAccent" presStyleLbl="solidFgAcc1" presStyleIdx="4" presStyleCnt="6"/>
      <dgm:spPr/>
    </dgm:pt>
    <dgm:pt modelId="{03096997-DD79-4C29-968C-CF8354C97C88}" type="pres">
      <dgm:prSet presAssocID="{E8410657-5004-47F9-9A8E-3666F3C343F9}" presName="Child" presStyleLbl="revTx" presStyleIdx="5" presStyleCnt="7">
        <dgm:presLayoutVars>
          <dgm:chMax val="0"/>
          <dgm:chPref val="0"/>
          <dgm:bulletEnabled val="1"/>
        </dgm:presLayoutVars>
      </dgm:prSet>
      <dgm:spPr/>
    </dgm:pt>
    <dgm:pt modelId="{CD19CD60-8D0F-4F57-819C-FE8CAF2E358E}" type="pres">
      <dgm:prSet presAssocID="{CE699710-EE21-4BE1-8174-7244ED0DEB73}" presName="childComposite" presStyleCnt="0">
        <dgm:presLayoutVars>
          <dgm:chMax val="0"/>
          <dgm:chPref val="0"/>
        </dgm:presLayoutVars>
      </dgm:prSet>
      <dgm:spPr/>
    </dgm:pt>
    <dgm:pt modelId="{82C0958E-8B09-4CD9-A107-8FB82B81D02B}" type="pres">
      <dgm:prSet presAssocID="{CE699710-EE21-4BE1-8174-7244ED0DEB73}" presName="ChildAccent" presStyleLbl="solidFgAcc1" presStyleIdx="5" presStyleCnt="6"/>
      <dgm:spPr/>
    </dgm:pt>
    <dgm:pt modelId="{3828D49A-EE27-4AC4-AACD-EDABB80788BE}" type="pres">
      <dgm:prSet presAssocID="{CE699710-EE21-4BE1-8174-7244ED0DEB73}" presName="Child" presStyleLbl="revTx" presStyleIdx="6" presStyleCnt="7">
        <dgm:presLayoutVars>
          <dgm:chMax val="0"/>
          <dgm:chPref val="0"/>
          <dgm:bulletEnabled val="1"/>
        </dgm:presLayoutVars>
      </dgm:prSet>
      <dgm:spPr/>
    </dgm:pt>
  </dgm:ptLst>
  <dgm:cxnLst>
    <dgm:cxn modelId="{F7344E11-9E06-4842-B5BB-A95206FEE352}" srcId="{E4715D28-FC0E-450C-9525-C5AF9983DC2F}" destId="{E8410657-5004-47F9-9A8E-3666F3C343F9}" srcOrd="4" destOrd="0" parTransId="{8B614B66-6CB2-460F-A202-AD901D0B018C}" sibTransId="{D0821EC1-4265-4074-9717-F685222E8BFB}"/>
    <dgm:cxn modelId="{A046B736-923D-4BAD-9539-0AA7DD02FEED}" type="presOf" srcId="{30488D0D-B769-4084-BA82-F0466E98F4A9}" destId="{05991C4E-5CB0-470D-980D-D21FCE2C4FD4}" srcOrd="0" destOrd="0" presId="urn:microsoft.com/office/officeart/2008/layout/SquareAccentList"/>
    <dgm:cxn modelId="{D2BB5640-6A1A-412E-8D9F-36696C2D1EEC}" srcId="{E4715D28-FC0E-450C-9525-C5AF9983DC2F}" destId="{4DC4C665-740C-4017-B491-721EB67FED60}" srcOrd="3" destOrd="0" parTransId="{B3A49097-3363-4409-9601-F7F8962EAA61}" sibTransId="{809C237C-A6DD-4B28-8C23-0C36EAEC8279}"/>
    <dgm:cxn modelId="{2DB55971-9D91-4BCF-A622-27068F0875B6}" type="presOf" srcId="{CE699710-EE21-4BE1-8174-7244ED0DEB73}" destId="{3828D49A-EE27-4AC4-AACD-EDABB80788BE}" srcOrd="0" destOrd="0" presId="urn:microsoft.com/office/officeart/2008/layout/SquareAccentList"/>
    <dgm:cxn modelId="{BF65FF73-7406-4188-A565-1341E4F46437}" srcId="{E4715D28-FC0E-450C-9525-C5AF9983DC2F}" destId="{73213480-80BD-4727-9126-9DB297753C63}" srcOrd="1" destOrd="0" parTransId="{AC48B821-0CD6-4E21-B312-B69FD0487EF2}" sibTransId="{38E60B68-B24D-476F-A0FF-D062042225A7}"/>
    <dgm:cxn modelId="{2445BB93-AEF1-4BA1-A13C-508704E0A279}" srcId="{C983EF94-B1F8-40D7-9167-A6EFDE5979EC}" destId="{E4715D28-FC0E-450C-9525-C5AF9983DC2F}" srcOrd="0" destOrd="0" parTransId="{F848C9C2-CEB9-4572-A8FC-3018E5D700EE}" sibTransId="{6FB4D1DD-EEF2-48C3-A2F9-A8B33DD344FA}"/>
    <dgm:cxn modelId="{FF978098-69D6-46E5-B5EC-A7CD356369EF}" type="presOf" srcId="{82AC7807-3EA3-4454-8FF5-C0C3F42B92B3}" destId="{4ABC8003-AAA1-453C-B653-25E289C120DB}" srcOrd="0" destOrd="0" presId="urn:microsoft.com/office/officeart/2008/layout/SquareAccentList"/>
    <dgm:cxn modelId="{091D769B-FD5E-4796-A6D6-AC06CCC96535}" type="presOf" srcId="{4DC4C665-740C-4017-B491-721EB67FED60}" destId="{510DA5E4-A173-41CF-85F0-74CEFB838FEE}" srcOrd="0" destOrd="0" presId="urn:microsoft.com/office/officeart/2008/layout/SquareAccentList"/>
    <dgm:cxn modelId="{B2BA8BC5-DC93-4751-AF57-4168A3BAD36A}" type="presOf" srcId="{E4715D28-FC0E-450C-9525-C5AF9983DC2F}" destId="{E8AD4585-67DC-4D9A-BE50-146699F1CA7D}" srcOrd="0" destOrd="0" presId="urn:microsoft.com/office/officeart/2008/layout/SquareAccentList"/>
    <dgm:cxn modelId="{FA8C9BC7-2451-4C86-B8D5-A3A385FC057D}" type="presOf" srcId="{73213480-80BD-4727-9126-9DB297753C63}" destId="{96D28C05-71A4-4830-B6B2-40D946B4E41A}" srcOrd="0" destOrd="0" presId="urn:microsoft.com/office/officeart/2008/layout/SquareAccentList"/>
    <dgm:cxn modelId="{C08C73E7-0F99-46C3-8FFA-243D60D47C67}" type="presOf" srcId="{C983EF94-B1F8-40D7-9167-A6EFDE5979EC}" destId="{0BE2BEA5-F096-4D8C-AB61-38758689A983}" srcOrd="0" destOrd="0" presId="urn:microsoft.com/office/officeart/2008/layout/SquareAccentList"/>
    <dgm:cxn modelId="{C1F677E7-4115-4936-9EC5-E76957D29815}" srcId="{E4715D28-FC0E-450C-9525-C5AF9983DC2F}" destId="{82AC7807-3EA3-4454-8FF5-C0C3F42B92B3}" srcOrd="0" destOrd="0" parTransId="{B439E5F6-0A68-4BFB-87AB-139AFF1EF04E}" sibTransId="{B6095932-50C7-47E5-B455-6CC945C0AF57}"/>
    <dgm:cxn modelId="{16DD8BE7-6996-4F4A-864D-C2493408A7C5}" type="presOf" srcId="{E8410657-5004-47F9-9A8E-3666F3C343F9}" destId="{03096997-DD79-4C29-968C-CF8354C97C88}" srcOrd="0" destOrd="0" presId="urn:microsoft.com/office/officeart/2008/layout/SquareAccentList"/>
    <dgm:cxn modelId="{07279CF1-0659-4FB2-8E99-B1C7AAF7DD06}" srcId="{E4715D28-FC0E-450C-9525-C5AF9983DC2F}" destId="{CE699710-EE21-4BE1-8174-7244ED0DEB73}" srcOrd="5" destOrd="0" parTransId="{FDA72007-F8A8-406B-8A75-6849E1E04023}" sibTransId="{82905A18-9A93-47F5-BE47-CE76EDEF4844}"/>
    <dgm:cxn modelId="{E40744F3-53E9-42F8-AF7D-0F0D31C8CCE2}" srcId="{E4715D28-FC0E-450C-9525-C5AF9983DC2F}" destId="{30488D0D-B769-4084-BA82-F0466E98F4A9}" srcOrd="2" destOrd="0" parTransId="{5D94EF17-A064-4456-96D3-0D6F4284B761}" sibTransId="{73A74640-4025-4369-96AA-4B02051307E7}"/>
    <dgm:cxn modelId="{11FA419E-30C5-456B-987F-0E1A9E1A3CFB}" type="presParOf" srcId="{0BE2BEA5-F096-4D8C-AB61-38758689A983}" destId="{3E403229-ACAC-43A3-9FE4-8331660EC718}" srcOrd="0" destOrd="0" presId="urn:microsoft.com/office/officeart/2008/layout/SquareAccentList"/>
    <dgm:cxn modelId="{BB1A2B27-F2D1-4105-A8B4-D5B3EA843A4D}" type="presParOf" srcId="{3E403229-ACAC-43A3-9FE4-8331660EC718}" destId="{F6855CD4-5830-4360-80AB-C46FBE3A4123}" srcOrd="0" destOrd="0" presId="urn:microsoft.com/office/officeart/2008/layout/SquareAccentList"/>
    <dgm:cxn modelId="{15DDCB52-F661-42A7-9E82-34981770B24F}" type="presParOf" srcId="{F6855CD4-5830-4360-80AB-C46FBE3A4123}" destId="{010FC22F-748C-40F3-998F-4FBB2D066F3C}" srcOrd="0" destOrd="0" presId="urn:microsoft.com/office/officeart/2008/layout/SquareAccentList"/>
    <dgm:cxn modelId="{4B9785D4-5990-4F92-A64B-3A6299E8C412}" type="presParOf" srcId="{F6855CD4-5830-4360-80AB-C46FBE3A4123}" destId="{7EA6DF6B-6F0B-426E-9661-E393F1BA2B58}" srcOrd="1" destOrd="0" presId="urn:microsoft.com/office/officeart/2008/layout/SquareAccentList"/>
    <dgm:cxn modelId="{BDDB3E97-0AA4-4F4B-AA77-140F8A256E66}" type="presParOf" srcId="{F6855CD4-5830-4360-80AB-C46FBE3A4123}" destId="{E8AD4585-67DC-4D9A-BE50-146699F1CA7D}" srcOrd="2" destOrd="0" presId="urn:microsoft.com/office/officeart/2008/layout/SquareAccentList"/>
    <dgm:cxn modelId="{50490217-F839-4AB6-AE2C-C5976ABFDDDB}" type="presParOf" srcId="{3E403229-ACAC-43A3-9FE4-8331660EC718}" destId="{50E21B24-7E69-48F8-8D55-354B27450BAE}" srcOrd="1" destOrd="0" presId="urn:microsoft.com/office/officeart/2008/layout/SquareAccentList"/>
    <dgm:cxn modelId="{1BD1D1F1-2ACF-4285-9B5C-32BCDE6E2E86}" type="presParOf" srcId="{50E21B24-7E69-48F8-8D55-354B27450BAE}" destId="{DDC4943D-83BE-4DB5-ACD4-B3458EE34E14}" srcOrd="0" destOrd="0" presId="urn:microsoft.com/office/officeart/2008/layout/SquareAccentList"/>
    <dgm:cxn modelId="{FDEFEF0D-9BFD-4579-A2F7-4FF7765A0B85}" type="presParOf" srcId="{DDC4943D-83BE-4DB5-ACD4-B3458EE34E14}" destId="{D0141DF6-0705-4DED-AB5A-543507667575}" srcOrd="0" destOrd="0" presId="urn:microsoft.com/office/officeart/2008/layout/SquareAccentList"/>
    <dgm:cxn modelId="{92B20C9C-0A4E-4F0A-8889-9EF5FAD3F82A}" type="presParOf" srcId="{DDC4943D-83BE-4DB5-ACD4-B3458EE34E14}" destId="{4ABC8003-AAA1-453C-B653-25E289C120DB}" srcOrd="1" destOrd="0" presId="urn:microsoft.com/office/officeart/2008/layout/SquareAccentList"/>
    <dgm:cxn modelId="{F7B7ADD2-828F-4CC9-82A6-9D6238F3C3A0}" type="presParOf" srcId="{50E21B24-7E69-48F8-8D55-354B27450BAE}" destId="{B98F6CEE-3148-4CD3-ACE5-0BA7EE4F91D3}" srcOrd="1" destOrd="0" presId="urn:microsoft.com/office/officeart/2008/layout/SquareAccentList"/>
    <dgm:cxn modelId="{355CCAA3-B064-4709-8A3E-0C7A170CAF74}" type="presParOf" srcId="{B98F6CEE-3148-4CD3-ACE5-0BA7EE4F91D3}" destId="{190F0EBD-2A29-4C96-9677-0B041C97E035}" srcOrd="0" destOrd="0" presId="urn:microsoft.com/office/officeart/2008/layout/SquareAccentList"/>
    <dgm:cxn modelId="{0ED302A6-97AE-4CBB-9BDF-936383F08BCD}" type="presParOf" srcId="{B98F6CEE-3148-4CD3-ACE5-0BA7EE4F91D3}" destId="{96D28C05-71A4-4830-B6B2-40D946B4E41A}" srcOrd="1" destOrd="0" presId="urn:microsoft.com/office/officeart/2008/layout/SquareAccentList"/>
    <dgm:cxn modelId="{D29BBCBF-94E0-49C4-AFAD-882D4E047503}" type="presParOf" srcId="{50E21B24-7E69-48F8-8D55-354B27450BAE}" destId="{73DFDD9D-8971-4994-8F9D-1D85E036D205}" srcOrd="2" destOrd="0" presId="urn:microsoft.com/office/officeart/2008/layout/SquareAccentList"/>
    <dgm:cxn modelId="{B1712CF6-D312-487D-A67C-6E1B2E9E8E26}" type="presParOf" srcId="{73DFDD9D-8971-4994-8F9D-1D85E036D205}" destId="{6B46E05A-DE70-4E8B-9584-6B05D004783A}" srcOrd="0" destOrd="0" presId="urn:microsoft.com/office/officeart/2008/layout/SquareAccentList"/>
    <dgm:cxn modelId="{DD2BB49E-2F97-4200-842A-84F73B8CEF72}" type="presParOf" srcId="{73DFDD9D-8971-4994-8F9D-1D85E036D205}" destId="{05991C4E-5CB0-470D-980D-D21FCE2C4FD4}" srcOrd="1" destOrd="0" presId="urn:microsoft.com/office/officeart/2008/layout/SquareAccentList"/>
    <dgm:cxn modelId="{0921CC55-56EB-4E45-842A-9391B4005F37}" type="presParOf" srcId="{50E21B24-7E69-48F8-8D55-354B27450BAE}" destId="{6B2E0D86-AD42-4828-BDBA-405BB0DBA583}" srcOrd="3" destOrd="0" presId="urn:microsoft.com/office/officeart/2008/layout/SquareAccentList"/>
    <dgm:cxn modelId="{167FC557-1ED5-4779-9222-A99BFA86B3F9}" type="presParOf" srcId="{6B2E0D86-AD42-4828-BDBA-405BB0DBA583}" destId="{83B66B84-C688-4310-9930-474702EBAFAC}" srcOrd="0" destOrd="0" presId="urn:microsoft.com/office/officeart/2008/layout/SquareAccentList"/>
    <dgm:cxn modelId="{6D412503-3635-4311-A120-5993CAADE996}" type="presParOf" srcId="{6B2E0D86-AD42-4828-BDBA-405BB0DBA583}" destId="{510DA5E4-A173-41CF-85F0-74CEFB838FEE}" srcOrd="1" destOrd="0" presId="urn:microsoft.com/office/officeart/2008/layout/SquareAccentList"/>
    <dgm:cxn modelId="{79EFDBD0-97BD-4D4C-BC41-0B840A4CCA4F}" type="presParOf" srcId="{50E21B24-7E69-48F8-8D55-354B27450BAE}" destId="{11F97959-0664-4F49-87FC-7ACD41B97CFA}" srcOrd="4" destOrd="0" presId="urn:microsoft.com/office/officeart/2008/layout/SquareAccentList"/>
    <dgm:cxn modelId="{0DFC8459-60C3-4E0F-BC4E-C25DB1AD785D}" type="presParOf" srcId="{11F97959-0664-4F49-87FC-7ACD41B97CFA}" destId="{37C15AD8-1923-427E-B8BA-D605A4644C90}" srcOrd="0" destOrd="0" presId="urn:microsoft.com/office/officeart/2008/layout/SquareAccentList"/>
    <dgm:cxn modelId="{3C21752D-D81C-4EE0-935F-B09630BFED24}" type="presParOf" srcId="{11F97959-0664-4F49-87FC-7ACD41B97CFA}" destId="{03096997-DD79-4C29-968C-CF8354C97C88}" srcOrd="1" destOrd="0" presId="urn:microsoft.com/office/officeart/2008/layout/SquareAccentList"/>
    <dgm:cxn modelId="{249EB723-C9AD-4BF1-8593-32F15EC05A04}" type="presParOf" srcId="{50E21B24-7E69-48F8-8D55-354B27450BAE}" destId="{CD19CD60-8D0F-4F57-819C-FE8CAF2E358E}" srcOrd="5" destOrd="0" presId="urn:microsoft.com/office/officeart/2008/layout/SquareAccentList"/>
    <dgm:cxn modelId="{410AFF36-8132-494A-9B6B-AEF1DB6B36DE}" type="presParOf" srcId="{CD19CD60-8D0F-4F57-819C-FE8CAF2E358E}" destId="{82C0958E-8B09-4CD9-A107-8FB82B81D02B}" srcOrd="0" destOrd="0" presId="urn:microsoft.com/office/officeart/2008/layout/SquareAccentList"/>
    <dgm:cxn modelId="{51489A9E-81CA-44E4-9324-A96BA74FEE88}" type="presParOf" srcId="{CD19CD60-8D0F-4F57-819C-FE8CAF2E358E}" destId="{3828D49A-EE27-4AC4-AACD-EDABB80788BE}" srcOrd="1" destOrd="0" presId="urn:microsoft.com/office/officeart/2008/layout/SquareAccen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E60F8-0900-483C-A79A-B379DCA515B6}">
      <dsp:nvSpPr>
        <dsp:cNvPr id="0" name=""/>
        <dsp:cNvSpPr/>
      </dsp:nvSpPr>
      <dsp:spPr>
        <a:xfrm rot="16200000">
          <a:off x="-1351615" y="1354663"/>
          <a:ext cx="4357524" cy="1648197"/>
        </a:xfrm>
        <a:prstGeom prst="flowChartManualOperati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en-US" sz="1500" kern="1200" dirty="0"/>
            <a:t>a</a:t>
          </a:r>
          <a:r>
            <a:rPr lang="he-IL" sz="1500" kern="1200" dirty="0" err="1"/>
            <a:t>שששששששש</a:t>
          </a:r>
          <a:endParaRPr lang="he-IL" sz="1500" kern="1200" dirty="0"/>
        </a:p>
      </dsp:txBody>
      <dsp:txXfrm rot="5400000">
        <a:off x="3048" y="871505"/>
        <a:ext cx="1648197" cy="2614514"/>
      </dsp:txXfrm>
    </dsp:sp>
    <dsp:sp modelId="{CAAFDD21-A370-4C31-8AF3-EABF00D40FFA}">
      <dsp:nvSpPr>
        <dsp:cNvPr id="0" name=""/>
        <dsp:cNvSpPr/>
      </dsp:nvSpPr>
      <dsp:spPr>
        <a:xfrm rot="16200000">
          <a:off x="421320" y="1354663"/>
          <a:ext cx="4357524" cy="1648197"/>
        </a:xfrm>
        <a:prstGeom prst="flowChartManualOperati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ששששששששש</a:t>
          </a:r>
          <a:endParaRPr lang="he-IL" sz="1500" kern="1200" dirty="0"/>
        </a:p>
      </dsp:txBody>
      <dsp:txXfrm rot="5400000">
        <a:off x="1775983" y="871505"/>
        <a:ext cx="1648197" cy="2614514"/>
      </dsp:txXfrm>
    </dsp:sp>
    <dsp:sp modelId="{131B357F-2422-4D10-923A-E40688EF6892}">
      <dsp:nvSpPr>
        <dsp:cNvPr id="0" name=""/>
        <dsp:cNvSpPr/>
      </dsp:nvSpPr>
      <dsp:spPr>
        <a:xfrm rot="16200000">
          <a:off x="2193132" y="1354663"/>
          <a:ext cx="4357524" cy="1648197"/>
        </a:xfrm>
        <a:prstGeom prst="flowChartManualOperati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ששששששששששש</a:t>
          </a:r>
          <a:endParaRPr lang="he-IL" sz="1500" kern="1200" dirty="0"/>
        </a:p>
      </dsp:txBody>
      <dsp:txXfrm rot="5400000">
        <a:off x="3547795" y="871505"/>
        <a:ext cx="1648197" cy="2614514"/>
      </dsp:txXfrm>
    </dsp:sp>
    <dsp:sp modelId="{D375B7F3-3118-4D81-8C8E-BCB37494CD61}">
      <dsp:nvSpPr>
        <dsp:cNvPr id="0" name=""/>
        <dsp:cNvSpPr/>
      </dsp:nvSpPr>
      <dsp:spPr>
        <a:xfrm rot="16200000">
          <a:off x="3964943" y="1354663"/>
          <a:ext cx="4357524" cy="1648197"/>
        </a:xfrm>
        <a:prstGeom prst="flowChartManualOperation">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ששששששששששש</a:t>
          </a:r>
          <a:endParaRPr lang="he-IL" sz="1500" kern="1200" dirty="0"/>
        </a:p>
      </dsp:txBody>
      <dsp:txXfrm rot="5400000">
        <a:off x="5319606" y="871505"/>
        <a:ext cx="1648197" cy="2614514"/>
      </dsp:txXfrm>
    </dsp:sp>
    <dsp:sp modelId="{AFB50626-B393-4F24-BE3B-BCEC9611D37D}">
      <dsp:nvSpPr>
        <dsp:cNvPr id="0" name=""/>
        <dsp:cNvSpPr/>
      </dsp:nvSpPr>
      <dsp:spPr>
        <a:xfrm rot="16200000">
          <a:off x="5736755" y="1354663"/>
          <a:ext cx="4357524" cy="1648197"/>
        </a:xfrm>
        <a:prstGeom prst="flowChartManualOperation">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a:t>
          </a:r>
          <a:endParaRPr lang="he-IL" sz="1500" kern="1200" dirty="0"/>
        </a:p>
      </dsp:txBody>
      <dsp:txXfrm rot="5400000">
        <a:off x="7091418" y="871505"/>
        <a:ext cx="1648197" cy="2614514"/>
      </dsp:txXfrm>
    </dsp:sp>
    <dsp:sp modelId="{663C2D6D-B26F-46C1-B668-649C55617F9E}">
      <dsp:nvSpPr>
        <dsp:cNvPr id="0" name=""/>
        <dsp:cNvSpPr/>
      </dsp:nvSpPr>
      <dsp:spPr>
        <a:xfrm rot="16200000">
          <a:off x="7506644" y="1354663"/>
          <a:ext cx="4357524" cy="1648197"/>
        </a:xfrm>
        <a:prstGeom prst="flowChartManualOperati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ששששששששששש</a:t>
          </a:r>
          <a:endParaRPr lang="he-IL" sz="1500" kern="1200" dirty="0"/>
        </a:p>
      </dsp:txBody>
      <dsp:txXfrm rot="5400000">
        <a:off x="8861307" y="871505"/>
        <a:ext cx="1648197" cy="2614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C902A-55D5-4E11-B97A-24B36960C4E7}">
      <dsp:nvSpPr>
        <dsp:cNvPr id="0" name=""/>
        <dsp:cNvSpPr/>
      </dsp:nvSpPr>
      <dsp:spPr>
        <a:xfrm>
          <a:off x="1956390" y="3334373"/>
          <a:ext cx="3928081"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A5D6A-2D63-4CF6-A41D-C1E83596BB1C}">
      <dsp:nvSpPr>
        <dsp:cNvPr id="0" name=""/>
        <dsp:cNvSpPr/>
      </dsp:nvSpPr>
      <dsp:spPr>
        <a:xfrm>
          <a:off x="1956390" y="1965021"/>
          <a:ext cx="3364691"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92CB85-7DFE-4F4E-9F8D-8497923F0EBE}">
      <dsp:nvSpPr>
        <dsp:cNvPr id="0" name=""/>
        <dsp:cNvSpPr/>
      </dsp:nvSpPr>
      <dsp:spPr>
        <a:xfrm>
          <a:off x="1956390" y="595670"/>
          <a:ext cx="3928081"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A1CAC8-8B45-4A61-8D00-31137B7D9309}">
      <dsp:nvSpPr>
        <dsp:cNvPr id="0" name=""/>
        <dsp:cNvSpPr/>
      </dsp:nvSpPr>
      <dsp:spPr>
        <a:xfrm>
          <a:off x="46106" y="0"/>
          <a:ext cx="3912432" cy="391243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128336-C34C-44DF-AF12-2863FDE86614}">
      <dsp:nvSpPr>
        <dsp:cNvPr id="0" name=""/>
        <dsp:cNvSpPr/>
      </dsp:nvSpPr>
      <dsp:spPr>
        <a:xfrm>
          <a:off x="694846" y="1126643"/>
          <a:ext cx="2503956" cy="129110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r>
            <a:rPr lang="en-US" sz="6500" kern="1200" dirty="0">
              <a:solidFill>
                <a:schemeClr val="bg1">
                  <a:lumMod val="95000"/>
                </a:schemeClr>
              </a:solidFill>
            </a:rPr>
            <a:t>Mesh </a:t>
          </a:r>
        </a:p>
      </dsp:txBody>
      <dsp:txXfrm>
        <a:off x="694846" y="1126643"/>
        <a:ext cx="2503956" cy="1291102"/>
      </dsp:txXfrm>
    </dsp:sp>
    <dsp:sp modelId="{CE15F121-084E-41EF-B39C-2F9D9A87577D}">
      <dsp:nvSpPr>
        <dsp:cNvPr id="0" name=""/>
        <dsp:cNvSpPr/>
      </dsp:nvSpPr>
      <dsp:spPr>
        <a:xfrm>
          <a:off x="5297607" y="8805"/>
          <a:ext cx="1173729" cy="1173729"/>
        </a:xfrm>
        <a:prstGeom prst="ellipse">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l="-39000" r="-3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5A8C29-E5A5-44BB-85D0-D3170D65EFC4}">
      <dsp:nvSpPr>
        <dsp:cNvPr id="0" name=""/>
        <dsp:cNvSpPr/>
      </dsp:nvSpPr>
      <dsp:spPr>
        <a:xfrm>
          <a:off x="6471336" y="-8805"/>
          <a:ext cx="2941819" cy="1208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kern="1200" dirty="0"/>
            <a:t>    esp32 cam</a:t>
          </a:r>
        </a:p>
      </dsp:txBody>
      <dsp:txXfrm>
        <a:off x="6471336" y="-8805"/>
        <a:ext cx="2941819" cy="1208953"/>
      </dsp:txXfrm>
    </dsp:sp>
    <dsp:sp modelId="{4372B361-81FB-4AA7-A24C-D83EBB127502}">
      <dsp:nvSpPr>
        <dsp:cNvPr id="0" name=""/>
        <dsp:cNvSpPr/>
      </dsp:nvSpPr>
      <dsp:spPr>
        <a:xfrm>
          <a:off x="4734216" y="1378157"/>
          <a:ext cx="1173729" cy="1173729"/>
        </a:xfrm>
        <a:prstGeom prst="ellipse">
          <a:avLst/>
        </a:prstGeom>
        <a:blipFill>
          <a:blip xmlns:r="http://schemas.openxmlformats.org/officeDocument/2006/relationships" r:embed="rId3" cstate="hqprint">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24D53D-B65A-4756-AB9C-A1D36EB20FDA}">
      <dsp:nvSpPr>
        <dsp:cNvPr id="0" name=""/>
        <dsp:cNvSpPr/>
      </dsp:nvSpPr>
      <dsp:spPr>
        <a:xfrm>
          <a:off x="5907946" y="1378157"/>
          <a:ext cx="3505701" cy="117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painlessMesh</a:t>
          </a:r>
          <a:r>
            <a:rPr lang="en-US" sz="2400" kern="1200" dirty="0"/>
            <a:t> Library</a:t>
          </a:r>
        </a:p>
      </dsp:txBody>
      <dsp:txXfrm>
        <a:off x="5907946" y="1378157"/>
        <a:ext cx="3505701" cy="1173729"/>
      </dsp:txXfrm>
    </dsp:sp>
    <dsp:sp modelId="{6BAE99EE-344F-421D-B0FE-B2995F580F00}">
      <dsp:nvSpPr>
        <dsp:cNvPr id="0" name=""/>
        <dsp:cNvSpPr/>
      </dsp:nvSpPr>
      <dsp:spPr>
        <a:xfrm>
          <a:off x="5297607" y="2747508"/>
          <a:ext cx="1173729" cy="1173729"/>
        </a:xfrm>
        <a:prstGeom prst="ellipse">
          <a:avLst/>
        </a:prstGeom>
        <a:blipFill>
          <a:blip xmlns:r="http://schemas.openxmlformats.org/officeDocument/2006/relationships" r:embed="rId4" cstate="hqprint">
            <a:extLst>
              <a:ext uri="{28A0092B-C50C-407E-A947-70E740481C1C}">
                <a14:useLocalDpi xmlns:a14="http://schemas.microsoft.com/office/drawing/2010/main" val="0"/>
              </a:ext>
            </a:extLst>
          </a:blip>
          <a:srcRect/>
          <a:stretch>
            <a:fillRect t="-4000" b="-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835C7E-5D6C-413A-B58E-63B05BB92BD5}">
      <dsp:nvSpPr>
        <dsp:cNvPr id="0" name=""/>
        <dsp:cNvSpPr/>
      </dsp:nvSpPr>
      <dsp:spPr>
        <a:xfrm>
          <a:off x="6471336" y="2747508"/>
          <a:ext cx="2556490" cy="117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Json</a:t>
          </a:r>
          <a:r>
            <a:rPr lang="en-US" sz="2400" kern="1200" dirty="0"/>
            <a:t> </a:t>
          </a:r>
          <a:r>
            <a:rPr lang="en-US" sz="2400" kern="1200" dirty="0" err="1"/>
            <a:t>foramt</a:t>
          </a:r>
          <a:endParaRPr lang="en-US" sz="2400" kern="1200" dirty="0"/>
        </a:p>
      </dsp:txBody>
      <dsp:txXfrm>
        <a:off x="6471336" y="2747508"/>
        <a:ext cx="2556490" cy="1173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84B6F-3D94-4CEE-8E6A-C5E4B880F526}">
      <dsp:nvSpPr>
        <dsp:cNvPr id="0" name=""/>
        <dsp:cNvSpPr/>
      </dsp:nvSpPr>
      <dsp:spPr>
        <a:xfrm>
          <a:off x="7011" y="1"/>
          <a:ext cx="12268724" cy="6857996"/>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22210-C5B5-48FC-AC0E-809A03196D1C}">
      <dsp:nvSpPr>
        <dsp:cNvPr id="0" name=""/>
        <dsp:cNvSpPr/>
      </dsp:nvSpPr>
      <dsp:spPr>
        <a:xfrm>
          <a:off x="286005" y="362284"/>
          <a:ext cx="4155810" cy="273720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4EA1A8-6406-4BBE-871E-87613C85F1A4}">
      <dsp:nvSpPr>
        <dsp:cNvPr id="0" name=""/>
        <dsp:cNvSpPr/>
      </dsp:nvSpPr>
      <dsp:spPr>
        <a:xfrm>
          <a:off x="3454641" y="4783076"/>
          <a:ext cx="5377232" cy="492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520" tIns="83820" rIns="223520" bIns="83820" numCol="1" spcCol="1270" anchor="ctr" anchorCtr="0">
          <a:noAutofit/>
        </a:bodyPr>
        <a:lstStyle/>
        <a:p>
          <a:pPr marL="0" lvl="0" indent="0" algn="l" defTabSz="977900">
            <a:lnSpc>
              <a:spcPct val="90000"/>
            </a:lnSpc>
            <a:spcBef>
              <a:spcPct val="0"/>
            </a:spcBef>
            <a:spcAft>
              <a:spcPct val="35000"/>
            </a:spcAft>
            <a:buNone/>
          </a:pPr>
          <a:endParaRPr lang="en-US" sz="2200" kern="1200" dirty="0"/>
        </a:p>
      </dsp:txBody>
      <dsp:txXfrm>
        <a:off x="3454641" y="4783076"/>
        <a:ext cx="5377232" cy="492391"/>
      </dsp:txXfrm>
    </dsp:sp>
    <dsp:sp modelId="{187B071F-31B3-4DDC-B4B4-48F91C06615B}">
      <dsp:nvSpPr>
        <dsp:cNvPr id="0" name=""/>
        <dsp:cNvSpPr/>
      </dsp:nvSpPr>
      <dsp:spPr>
        <a:xfrm>
          <a:off x="9501726" y="955448"/>
          <a:ext cx="2665073" cy="41481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CD3B7-F55D-45DA-BE90-41397A321E61}">
      <dsp:nvSpPr>
        <dsp:cNvPr id="0" name=""/>
        <dsp:cNvSpPr/>
      </dsp:nvSpPr>
      <dsp:spPr>
        <a:xfrm>
          <a:off x="3755" y="1859225"/>
          <a:ext cx="4096653" cy="34710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95B0EF-2708-409C-93E5-43C36B94D67A}">
      <dsp:nvSpPr>
        <dsp:cNvPr id="0" name=""/>
        <dsp:cNvSpPr/>
      </dsp:nvSpPr>
      <dsp:spPr>
        <a:xfrm>
          <a:off x="3554884" y="2344960"/>
          <a:ext cx="1942573" cy="20218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Ad hoc net.</a:t>
          </a:r>
          <a:endParaRPr lang="he-IL" sz="1400" kern="1200" dirty="0"/>
        </a:p>
        <a:p>
          <a:pPr marL="114300" lvl="1" indent="-114300" algn="l" defTabSz="622300" rtl="0">
            <a:lnSpc>
              <a:spcPct val="90000"/>
            </a:lnSpc>
            <a:spcBef>
              <a:spcPct val="0"/>
            </a:spcBef>
            <a:spcAft>
              <a:spcPct val="15000"/>
            </a:spcAft>
            <a:buChar char="•"/>
          </a:pPr>
          <a:r>
            <a:rPr lang="en-US" sz="1400" kern="1200" dirty="0" err="1"/>
            <a:t>MeshBackbone</a:t>
          </a:r>
          <a:r>
            <a:rPr lang="en-US" sz="1400" kern="1200" dirty="0"/>
            <a:t>(MR)</a:t>
          </a:r>
          <a:endParaRPr lang="he-IL" sz="1400" kern="1200" dirty="0"/>
        </a:p>
        <a:p>
          <a:pPr marL="114300" lvl="1" indent="-114300" algn="l" defTabSz="622300" rtl="0">
            <a:lnSpc>
              <a:spcPct val="90000"/>
            </a:lnSpc>
            <a:spcBef>
              <a:spcPct val="0"/>
            </a:spcBef>
            <a:spcAft>
              <a:spcPct val="15000"/>
            </a:spcAft>
            <a:buChar char="•"/>
          </a:pPr>
          <a:r>
            <a:rPr lang="en-US" sz="1400" kern="1200" dirty="0" err="1"/>
            <a:t>MeshClients</a:t>
          </a:r>
          <a:endParaRPr lang="he-IL" sz="1400" kern="1200" dirty="0"/>
        </a:p>
        <a:p>
          <a:pPr marL="114300" lvl="1" indent="-114300" algn="r" defTabSz="622300" rtl="1">
            <a:lnSpc>
              <a:spcPct val="90000"/>
            </a:lnSpc>
            <a:spcBef>
              <a:spcPct val="0"/>
            </a:spcBef>
            <a:spcAft>
              <a:spcPct val="15000"/>
            </a:spcAft>
            <a:buChar char="•"/>
          </a:pPr>
          <a:endParaRPr lang="he-IL" sz="1400" kern="1200" dirty="0"/>
        </a:p>
      </dsp:txBody>
      <dsp:txXfrm>
        <a:off x="3611780" y="2401856"/>
        <a:ext cx="1828781" cy="1908043"/>
      </dsp:txXfrm>
    </dsp:sp>
    <dsp:sp modelId="{EDE825F3-20EC-4B39-9C22-551CFA03E8FB}">
      <dsp:nvSpPr>
        <dsp:cNvPr id="0" name=""/>
        <dsp:cNvSpPr/>
      </dsp:nvSpPr>
      <dsp:spPr>
        <a:xfrm>
          <a:off x="3755" y="1197367"/>
          <a:ext cx="4096653" cy="59770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1">
            <a:lnSpc>
              <a:spcPct val="90000"/>
            </a:lnSpc>
            <a:spcBef>
              <a:spcPct val="0"/>
            </a:spcBef>
            <a:spcAft>
              <a:spcPct val="35000"/>
            </a:spcAft>
            <a:buNone/>
          </a:pPr>
          <a:r>
            <a:rPr lang="en-US" sz="2700" kern="1200" dirty="0"/>
            <a:t>WMN</a:t>
          </a:r>
          <a:endParaRPr lang="he-IL" sz="2700" kern="1200" dirty="0"/>
        </a:p>
      </dsp:txBody>
      <dsp:txXfrm>
        <a:off x="3755" y="1197367"/>
        <a:ext cx="4096653" cy="597704"/>
      </dsp:txXfrm>
    </dsp:sp>
    <dsp:sp modelId="{CD31E499-DF3E-445D-ACAE-59A3EF319393}">
      <dsp:nvSpPr>
        <dsp:cNvPr id="0" name=""/>
        <dsp:cNvSpPr/>
      </dsp:nvSpPr>
      <dsp:spPr>
        <a:xfrm>
          <a:off x="6246355" y="1859225"/>
          <a:ext cx="4096653" cy="34710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3DA79-8FE1-4718-B719-D982EA9913E1}">
      <dsp:nvSpPr>
        <dsp:cNvPr id="0" name=""/>
        <dsp:cNvSpPr/>
      </dsp:nvSpPr>
      <dsp:spPr>
        <a:xfrm>
          <a:off x="9797484" y="2344960"/>
          <a:ext cx="1942573" cy="20218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Mobile dynamic network</a:t>
          </a:r>
        </a:p>
        <a:p>
          <a:pPr marL="114300" lvl="1" indent="-114300" algn="l" defTabSz="622300" rtl="0">
            <a:lnSpc>
              <a:spcPct val="90000"/>
            </a:lnSpc>
            <a:spcBef>
              <a:spcPct val="0"/>
            </a:spcBef>
            <a:spcAft>
              <a:spcPct val="15000"/>
            </a:spcAft>
            <a:buChar char="•"/>
          </a:pPr>
          <a:r>
            <a:rPr lang="en-US" sz="1400" kern="1200" dirty="0" err="1"/>
            <a:t>Infrasstructureless</a:t>
          </a:r>
          <a:endParaRPr lang="en-US" sz="1400" kern="1200" dirty="0"/>
        </a:p>
        <a:p>
          <a:pPr marL="114300" lvl="1" indent="-114300" algn="l" defTabSz="622300" rtl="0">
            <a:lnSpc>
              <a:spcPct val="90000"/>
            </a:lnSpc>
            <a:spcBef>
              <a:spcPct val="0"/>
            </a:spcBef>
            <a:spcAft>
              <a:spcPct val="15000"/>
            </a:spcAft>
            <a:buChar char="•"/>
          </a:pPr>
          <a:r>
            <a:rPr lang="en-US" sz="1400" kern="1200" dirty="0"/>
            <a:t>Self organizing</a:t>
          </a:r>
        </a:p>
        <a:p>
          <a:pPr marL="114300" lvl="1" indent="-114300" algn="l" defTabSz="622300" rtl="0">
            <a:lnSpc>
              <a:spcPct val="90000"/>
            </a:lnSpc>
            <a:spcBef>
              <a:spcPct val="0"/>
            </a:spcBef>
            <a:spcAft>
              <a:spcPct val="15000"/>
            </a:spcAft>
            <a:buChar char="•"/>
          </a:pPr>
          <a:r>
            <a:rPr lang="en-US" sz="1400" kern="1200" dirty="0"/>
            <a:t>Self healing</a:t>
          </a:r>
        </a:p>
        <a:p>
          <a:pPr marL="114300" lvl="1" indent="-114300" algn="l" defTabSz="622300" rtl="0">
            <a:lnSpc>
              <a:spcPct val="90000"/>
            </a:lnSpc>
            <a:spcBef>
              <a:spcPct val="0"/>
            </a:spcBef>
            <a:spcAft>
              <a:spcPct val="15000"/>
            </a:spcAft>
            <a:buChar char="•"/>
          </a:pPr>
          <a:r>
            <a:rPr lang="en-US" sz="1400" kern="1200" dirty="0"/>
            <a:t>Self discovering</a:t>
          </a:r>
        </a:p>
      </dsp:txBody>
      <dsp:txXfrm>
        <a:off x="9854380" y="2401856"/>
        <a:ext cx="1828781" cy="1908043"/>
      </dsp:txXfrm>
    </dsp:sp>
    <dsp:sp modelId="{28DA83EF-425C-4A5A-A4ED-9E1F81E9CF78}">
      <dsp:nvSpPr>
        <dsp:cNvPr id="0" name=""/>
        <dsp:cNvSpPr/>
      </dsp:nvSpPr>
      <dsp:spPr>
        <a:xfrm>
          <a:off x="6246355" y="1197367"/>
          <a:ext cx="4096653" cy="59770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1">
            <a:lnSpc>
              <a:spcPct val="90000"/>
            </a:lnSpc>
            <a:spcBef>
              <a:spcPct val="0"/>
            </a:spcBef>
            <a:spcAft>
              <a:spcPct val="35000"/>
            </a:spcAft>
            <a:buNone/>
          </a:pPr>
          <a:r>
            <a:rPr lang="en-US" sz="2700" kern="1200" dirty="0"/>
            <a:t>Mobile Ad hoc(MANET)</a:t>
          </a:r>
          <a:endParaRPr lang="he-IL" sz="2700" kern="1200" dirty="0"/>
        </a:p>
      </dsp:txBody>
      <dsp:txXfrm>
        <a:off x="6246355" y="1197367"/>
        <a:ext cx="4096653" cy="5977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D20CC-25A6-411C-9DE8-E9B54CA00AA2}">
      <dsp:nvSpPr>
        <dsp:cNvPr id="0" name=""/>
        <dsp:cNvSpPr/>
      </dsp:nvSpPr>
      <dsp:spPr>
        <a:xfrm>
          <a:off x="542010" y="814399"/>
          <a:ext cx="3679722" cy="1978829"/>
        </a:xfrm>
        <a:prstGeom prst="round2DiagRect">
          <a:avLst>
            <a:gd name="adj1" fmla="val 0"/>
            <a:gd name="adj2" fmla="val 1667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D3D31A-8FD2-4252-AA83-079B6270E4FC}">
      <dsp:nvSpPr>
        <dsp:cNvPr id="0" name=""/>
        <dsp:cNvSpPr/>
      </dsp:nvSpPr>
      <dsp:spPr>
        <a:xfrm>
          <a:off x="2453148" y="1032903"/>
          <a:ext cx="490" cy="1559077"/>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681655-F838-47C4-AD70-FC36BF3BECAD}">
      <dsp:nvSpPr>
        <dsp:cNvPr id="0" name=""/>
        <dsp:cNvSpPr/>
      </dsp:nvSpPr>
      <dsp:spPr>
        <a:xfrm>
          <a:off x="696144" y="972938"/>
          <a:ext cx="2101006" cy="16790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rtl="1">
            <a:lnSpc>
              <a:spcPct val="90000"/>
            </a:lnSpc>
            <a:spcBef>
              <a:spcPct val="0"/>
            </a:spcBef>
            <a:spcAft>
              <a:spcPct val="35000"/>
            </a:spcAft>
            <a:buNone/>
          </a:pPr>
          <a:r>
            <a:rPr lang="en-US" sz="2200" kern="1200" dirty="0"/>
            <a:t>10 bytes</a:t>
          </a:r>
        </a:p>
        <a:p>
          <a:pPr marL="0" lvl="0" indent="0" algn="ctr" defTabSz="977900" rtl="1">
            <a:lnSpc>
              <a:spcPct val="90000"/>
            </a:lnSpc>
            <a:spcBef>
              <a:spcPct val="0"/>
            </a:spcBef>
            <a:spcAft>
              <a:spcPct val="35000"/>
            </a:spcAft>
            <a:buNone/>
          </a:pPr>
          <a:r>
            <a:rPr lang="en-US" sz="2200" kern="1200" dirty="0"/>
            <a:t>4400 bytes </a:t>
          </a:r>
          <a:endParaRPr lang="he-IL" sz="2200" kern="1200" dirty="0"/>
        </a:p>
      </dsp:txBody>
      <dsp:txXfrm>
        <a:off x="696144" y="972938"/>
        <a:ext cx="2101006" cy="1679006"/>
      </dsp:txXfrm>
    </dsp:sp>
    <dsp:sp modelId="{C9F6FB79-EFF4-4B6F-97F4-F2667B1EFCFE}">
      <dsp:nvSpPr>
        <dsp:cNvPr id="0" name=""/>
        <dsp:cNvSpPr/>
      </dsp:nvSpPr>
      <dsp:spPr>
        <a:xfrm>
          <a:off x="2575805" y="972938"/>
          <a:ext cx="1594546" cy="16790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rtl="1">
            <a:lnSpc>
              <a:spcPct val="90000"/>
            </a:lnSpc>
            <a:spcBef>
              <a:spcPct val="0"/>
            </a:spcBef>
            <a:spcAft>
              <a:spcPct val="35000"/>
            </a:spcAft>
            <a:buNone/>
          </a:pPr>
          <a:r>
            <a:rPr lang="en-US" sz="2200" kern="1200" dirty="0"/>
            <a:t>461msg/sec</a:t>
          </a:r>
        </a:p>
        <a:p>
          <a:pPr marL="0" lvl="0" indent="0" algn="ctr" defTabSz="977900" rtl="1">
            <a:lnSpc>
              <a:spcPct val="90000"/>
            </a:lnSpc>
            <a:spcBef>
              <a:spcPct val="0"/>
            </a:spcBef>
            <a:spcAft>
              <a:spcPct val="35000"/>
            </a:spcAft>
            <a:buNone/>
          </a:pPr>
          <a:r>
            <a:rPr lang="en-US" sz="2200" kern="1200" dirty="0"/>
            <a:t>28msg/sec</a:t>
          </a:r>
          <a:endParaRPr lang="he-IL" sz="2200" kern="1200" dirty="0"/>
        </a:p>
      </dsp:txBody>
      <dsp:txXfrm>
        <a:off x="2575805" y="972938"/>
        <a:ext cx="1594546" cy="1679006"/>
      </dsp:txXfrm>
    </dsp:sp>
    <dsp:sp modelId="{B90E09C2-4992-43A1-A058-EC5A6D5574C6}">
      <dsp:nvSpPr>
        <dsp:cNvPr id="0" name=""/>
        <dsp:cNvSpPr/>
      </dsp:nvSpPr>
      <dsp:spPr>
        <a:xfrm rot="16200000">
          <a:off x="-772717" y="1086046"/>
          <a:ext cx="2158722" cy="613287"/>
        </a:xfrm>
        <a:prstGeom prst="rightArrow">
          <a:avLst>
            <a:gd name="adj1" fmla="val 49830"/>
            <a:gd name="adj2" fmla="val 60660"/>
          </a:avLst>
        </a:prstGeom>
        <a:solidFill>
          <a:schemeClr val="accent2">
            <a:tint val="4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en-US" sz="1400" kern="1200" dirty="0"/>
            <a:t>payload</a:t>
          </a:r>
          <a:endParaRPr lang="he-IL" sz="1400" kern="1200" dirty="0"/>
        </a:p>
      </dsp:txBody>
      <dsp:txXfrm>
        <a:off x="-680028" y="1332578"/>
        <a:ext cx="1973344" cy="305601"/>
      </dsp:txXfrm>
    </dsp:sp>
    <dsp:sp modelId="{A645F959-F481-4C11-82B6-627EF90ABC92}">
      <dsp:nvSpPr>
        <dsp:cNvPr id="0" name=""/>
        <dsp:cNvSpPr/>
      </dsp:nvSpPr>
      <dsp:spPr>
        <a:xfrm rot="5400000">
          <a:off x="3520292" y="1925550"/>
          <a:ext cx="2158722" cy="613287"/>
        </a:xfrm>
        <a:prstGeom prst="rightArrow">
          <a:avLst>
            <a:gd name="adj1" fmla="val 49830"/>
            <a:gd name="adj2" fmla="val 60660"/>
          </a:avLst>
        </a:prstGeom>
        <a:solidFill>
          <a:schemeClr val="accent2">
            <a:tint val="4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en-US" sz="1400" kern="1200" dirty="0"/>
            <a:t>Data rate</a:t>
          </a:r>
          <a:endParaRPr lang="he-IL" sz="1400" kern="1200" dirty="0"/>
        </a:p>
      </dsp:txBody>
      <dsp:txXfrm>
        <a:off x="3612981" y="1986704"/>
        <a:ext cx="1973344" cy="3056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AB50C-C2AD-4002-BA70-6633344DA2C5}">
      <dsp:nvSpPr>
        <dsp:cNvPr id="0" name=""/>
        <dsp:cNvSpPr/>
      </dsp:nvSpPr>
      <dsp:spPr>
        <a:xfrm>
          <a:off x="81981" y="1091206"/>
          <a:ext cx="4902536" cy="44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ctr" defTabSz="889000" rtl="1">
            <a:lnSpc>
              <a:spcPct val="90000"/>
            </a:lnSpc>
            <a:spcBef>
              <a:spcPct val="0"/>
            </a:spcBef>
            <a:spcAft>
              <a:spcPct val="35000"/>
            </a:spcAft>
            <a:buNone/>
          </a:pPr>
          <a:r>
            <a:rPr lang="en-US" sz="2000" kern="1200" dirty="0"/>
            <a:t>One way delay</a:t>
          </a:r>
          <a:endParaRPr lang="he-IL" sz="2000" kern="1200" dirty="0"/>
        </a:p>
      </dsp:txBody>
      <dsp:txXfrm>
        <a:off x="81981" y="1091206"/>
        <a:ext cx="4902536" cy="445685"/>
      </dsp:txXfrm>
    </dsp:sp>
    <dsp:sp modelId="{4661A26E-E4CD-4808-89EC-08F51F5DAA95}">
      <dsp:nvSpPr>
        <dsp:cNvPr id="0" name=""/>
        <dsp:cNvSpPr/>
      </dsp:nvSpPr>
      <dsp:spPr>
        <a:xfrm>
          <a:off x="81981"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551C4D-08E7-4F9C-BF96-A8F6A00AAE2C}">
      <dsp:nvSpPr>
        <dsp:cNvPr id="0" name=""/>
        <dsp:cNvSpPr/>
      </dsp:nvSpPr>
      <dsp:spPr>
        <a:xfrm>
          <a:off x="771060"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65F0D2-EC43-4734-8132-045A90C256AC}">
      <dsp:nvSpPr>
        <dsp:cNvPr id="0" name=""/>
        <dsp:cNvSpPr/>
      </dsp:nvSpPr>
      <dsp:spPr>
        <a:xfrm>
          <a:off x="1460683"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A715BD-F035-4C25-A679-82EC45D8C337}">
      <dsp:nvSpPr>
        <dsp:cNvPr id="0" name=""/>
        <dsp:cNvSpPr/>
      </dsp:nvSpPr>
      <dsp:spPr>
        <a:xfrm>
          <a:off x="2149762"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39C2B3-8824-4080-8015-C850D2D3C263}">
      <dsp:nvSpPr>
        <dsp:cNvPr id="0" name=""/>
        <dsp:cNvSpPr/>
      </dsp:nvSpPr>
      <dsp:spPr>
        <a:xfrm>
          <a:off x="2839385"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43172-1677-40D8-9693-1E2C7CAE1E1B}">
      <dsp:nvSpPr>
        <dsp:cNvPr id="0" name=""/>
        <dsp:cNvSpPr/>
      </dsp:nvSpPr>
      <dsp:spPr>
        <a:xfrm>
          <a:off x="3528464"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59C8C-4ECE-446B-AF61-F18C7CC0DB5A}">
      <dsp:nvSpPr>
        <dsp:cNvPr id="0" name=""/>
        <dsp:cNvSpPr/>
      </dsp:nvSpPr>
      <dsp:spPr>
        <a:xfrm>
          <a:off x="4218088"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54395-C13F-4272-99B5-D30BB8853783}">
      <dsp:nvSpPr>
        <dsp:cNvPr id="0" name=""/>
        <dsp:cNvSpPr/>
      </dsp:nvSpPr>
      <dsp:spPr>
        <a:xfrm>
          <a:off x="81981" y="1627679"/>
          <a:ext cx="4966269" cy="726301"/>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rtl="1">
            <a:lnSpc>
              <a:spcPct val="90000"/>
            </a:lnSpc>
            <a:spcBef>
              <a:spcPct val="0"/>
            </a:spcBef>
            <a:spcAft>
              <a:spcPct val="35000"/>
            </a:spcAft>
            <a:buNone/>
          </a:pPr>
          <a:r>
            <a:rPr lang="en-US" sz="1200" kern="1200" dirty="0"/>
            <a:t>#nodes </a:t>
          </a:r>
          <a:r>
            <a:rPr lang="en-US" sz="1200" kern="1200" dirty="0">
              <a:sym typeface="Wingdings" panose="05000000000000000000" pitchFamily="2" charset="2"/>
            </a:rPr>
            <a:t> delay increases (16 nodes seems to be unstable)</a:t>
          </a:r>
        </a:p>
        <a:p>
          <a:pPr marL="0" lvl="0" indent="0" algn="ctr" defTabSz="533400" rtl="1">
            <a:lnSpc>
              <a:spcPct val="90000"/>
            </a:lnSpc>
            <a:spcBef>
              <a:spcPct val="0"/>
            </a:spcBef>
            <a:spcAft>
              <a:spcPct val="35000"/>
            </a:spcAft>
            <a:buNone/>
          </a:pPr>
          <a:r>
            <a:rPr lang="en-US" sz="1200" kern="1200" dirty="0"/>
            <a:t>2nodes :    2.49ms</a:t>
          </a:r>
          <a:endParaRPr lang="ar-AE" sz="1200" kern="1200" dirty="0"/>
        </a:p>
        <a:p>
          <a:pPr marL="0" lvl="0" indent="0" algn="ctr" defTabSz="533400" rtl="1">
            <a:lnSpc>
              <a:spcPct val="90000"/>
            </a:lnSpc>
            <a:spcBef>
              <a:spcPct val="0"/>
            </a:spcBef>
            <a:spcAft>
              <a:spcPct val="35000"/>
            </a:spcAft>
            <a:buNone/>
          </a:pPr>
          <a:r>
            <a:rPr lang="en-US" sz="1200" kern="1200" dirty="0"/>
            <a:t>10 nodes:    100ms</a:t>
          </a:r>
          <a:endParaRPr lang="he-IL" sz="1200" kern="1200" dirty="0"/>
        </a:p>
      </dsp:txBody>
      <dsp:txXfrm>
        <a:off x="81981" y="1627679"/>
        <a:ext cx="4966269" cy="7263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FC22F-748C-40F3-998F-4FBB2D066F3C}">
      <dsp:nvSpPr>
        <dsp:cNvPr id="0" name=""/>
        <dsp:cNvSpPr/>
      </dsp:nvSpPr>
      <dsp:spPr>
        <a:xfrm>
          <a:off x="2034" y="766609"/>
          <a:ext cx="3627312" cy="42674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A6DF6B-6F0B-426E-9661-E393F1BA2B58}">
      <dsp:nvSpPr>
        <dsp:cNvPr id="0" name=""/>
        <dsp:cNvSpPr/>
      </dsp:nvSpPr>
      <dsp:spPr>
        <a:xfrm>
          <a:off x="0" y="1562924"/>
          <a:ext cx="266475" cy="2664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AD4585-67DC-4D9A-BE50-146699F1CA7D}">
      <dsp:nvSpPr>
        <dsp:cNvPr id="0" name=""/>
        <dsp:cNvSpPr/>
      </dsp:nvSpPr>
      <dsp:spPr>
        <a:xfrm>
          <a:off x="0" y="0"/>
          <a:ext cx="3627312" cy="766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ctr" defTabSz="1511300" rtl="1">
            <a:lnSpc>
              <a:spcPct val="90000"/>
            </a:lnSpc>
            <a:spcBef>
              <a:spcPct val="0"/>
            </a:spcBef>
            <a:spcAft>
              <a:spcPct val="35000"/>
            </a:spcAft>
            <a:buNone/>
          </a:pPr>
          <a:r>
            <a:rPr lang="en-US" sz="3400" b="0" kern="1200" spc="-50" dirty="0">
              <a:ln w="0"/>
              <a:effectLst/>
            </a:rPr>
            <a:t>Painlessmesh library</a:t>
          </a:r>
          <a:endParaRPr lang="he-IL" sz="3400" b="0" kern="1200" dirty="0">
            <a:effectLst/>
          </a:endParaRPr>
        </a:p>
      </dsp:txBody>
      <dsp:txXfrm>
        <a:off x="0" y="0"/>
        <a:ext cx="3627312" cy="766609"/>
      </dsp:txXfrm>
    </dsp:sp>
    <dsp:sp modelId="{D0141DF6-0705-4DED-AB5A-543507667575}">
      <dsp:nvSpPr>
        <dsp:cNvPr id="0" name=""/>
        <dsp:cNvSpPr/>
      </dsp:nvSpPr>
      <dsp:spPr>
        <a:xfrm>
          <a:off x="0" y="1562929"/>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C8003-AAA1-453C-B653-25E289C120DB}">
      <dsp:nvSpPr>
        <dsp:cNvPr id="0" name=""/>
        <dsp:cNvSpPr/>
      </dsp:nvSpPr>
      <dsp:spPr>
        <a:xfrm>
          <a:off x="255945" y="1370687"/>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For esp32 chips</a:t>
          </a:r>
          <a:endParaRPr lang="he-IL" sz="2000" kern="1200" dirty="0"/>
        </a:p>
      </dsp:txBody>
      <dsp:txXfrm>
        <a:off x="255945" y="1370687"/>
        <a:ext cx="3373400" cy="621139"/>
      </dsp:txXfrm>
    </dsp:sp>
    <dsp:sp modelId="{190F0EBD-2A29-4C96-9677-0B041C97E035}">
      <dsp:nvSpPr>
        <dsp:cNvPr id="0" name=""/>
        <dsp:cNvSpPr/>
      </dsp:nvSpPr>
      <dsp:spPr>
        <a:xfrm>
          <a:off x="2034" y="2169162"/>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D28C05-71A4-4830-B6B2-40D946B4E41A}">
      <dsp:nvSpPr>
        <dsp:cNvPr id="0" name=""/>
        <dsp:cNvSpPr/>
      </dsp:nvSpPr>
      <dsp:spPr>
        <a:xfrm>
          <a:off x="255945" y="1991827"/>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Wifi-mesh network</a:t>
          </a:r>
          <a:endParaRPr lang="he-IL" sz="2000" kern="1200" dirty="0"/>
        </a:p>
      </dsp:txBody>
      <dsp:txXfrm>
        <a:off x="255945" y="1991827"/>
        <a:ext cx="3373400" cy="621139"/>
      </dsp:txXfrm>
    </dsp:sp>
    <dsp:sp modelId="{6B46E05A-DE70-4E8B-9584-6B05D004783A}">
      <dsp:nvSpPr>
        <dsp:cNvPr id="0" name=""/>
        <dsp:cNvSpPr/>
      </dsp:nvSpPr>
      <dsp:spPr>
        <a:xfrm>
          <a:off x="2034" y="2790302"/>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991C4E-5CB0-470D-980D-D21FCE2C4FD4}">
      <dsp:nvSpPr>
        <dsp:cNvPr id="0" name=""/>
        <dsp:cNvSpPr/>
      </dsp:nvSpPr>
      <dsp:spPr>
        <a:xfrm>
          <a:off x="255945" y="261296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Same SSID for all nodes</a:t>
          </a:r>
          <a:endParaRPr lang="he-IL" sz="2000" kern="1200" dirty="0"/>
        </a:p>
      </dsp:txBody>
      <dsp:txXfrm>
        <a:off x="255945" y="2612966"/>
        <a:ext cx="3373400" cy="621139"/>
      </dsp:txXfrm>
    </dsp:sp>
    <dsp:sp modelId="{83B66B84-C688-4310-9930-474702EBAFAC}">
      <dsp:nvSpPr>
        <dsp:cNvPr id="0" name=""/>
        <dsp:cNvSpPr/>
      </dsp:nvSpPr>
      <dsp:spPr>
        <a:xfrm>
          <a:off x="2034" y="3411442"/>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0DA5E4-A173-41CF-85F0-74CEFB838FEE}">
      <dsp:nvSpPr>
        <dsp:cNvPr id="0" name=""/>
        <dsp:cNvSpPr/>
      </dsp:nvSpPr>
      <dsp:spPr>
        <a:xfrm>
          <a:off x="255945" y="323410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Works on layer3</a:t>
          </a:r>
          <a:endParaRPr lang="he-IL" sz="2000" kern="1200" dirty="0"/>
        </a:p>
      </dsp:txBody>
      <dsp:txXfrm>
        <a:off x="255945" y="3234106"/>
        <a:ext cx="3373400" cy="621139"/>
      </dsp:txXfrm>
    </dsp:sp>
    <dsp:sp modelId="{37C15AD8-1923-427E-B8BA-D605A4644C90}">
      <dsp:nvSpPr>
        <dsp:cNvPr id="0" name=""/>
        <dsp:cNvSpPr/>
      </dsp:nvSpPr>
      <dsp:spPr>
        <a:xfrm>
          <a:off x="2034" y="4032581"/>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096997-DD79-4C29-968C-CF8354C97C88}">
      <dsp:nvSpPr>
        <dsp:cNvPr id="0" name=""/>
        <dsp:cNvSpPr/>
      </dsp:nvSpPr>
      <dsp:spPr>
        <a:xfrm>
          <a:off x="255945" y="385524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32bit from MAC address</a:t>
          </a:r>
          <a:endParaRPr lang="he-IL" sz="2000" kern="1200" dirty="0"/>
        </a:p>
      </dsp:txBody>
      <dsp:txXfrm>
        <a:off x="255945" y="3855246"/>
        <a:ext cx="3373400" cy="621139"/>
      </dsp:txXfrm>
    </dsp:sp>
    <dsp:sp modelId="{82C0958E-8B09-4CD9-A107-8FB82B81D02B}">
      <dsp:nvSpPr>
        <dsp:cNvPr id="0" name=""/>
        <dsp:cNvSpPr/>
      </dsp:nvSpPr>
      <dsp:spPr>
        <a:xfrm>
          <a:off x="2034" y="4653721"/>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8D49A-EE27-4AC4-AACD-EDABB80788BE}">
      <dsp:nvSpPr>
        <dsp:cNvPr id="0" name=""/>
        <dsp:cNvSpPr/>
      </dsp:nvSpPr>
      <dsp:spPr>
        <a:xfrm>
          <a:off x="255945" y="447638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Format JSON for sending msg</a:t>
          </a:r>
          <a:endParaRPr lang="he-IL" sz="2000" kern="1200" dirty="0"/>
        </a:p>
      </dsp:txBody>
      <dsp:txXfrm>
        <a:off x="255945" y="4476386"/>
        <a:ext cx="3373400" cy="62113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1B3831DA-6049-4E97-A9B1-9FF77D191EB8}" type="datetimeFigureOut">
              <a:rPr lang="en-US" smtClean="0"/>
              <a:t>9/7/2023</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0A6A750D-3048-4C1F-AF03-76C257232EB6}" type="slidenum">
              <a:rPr lang="en-US" smtClean="0"/>
              <a:t>‹#›</a:t>
            </a:fld>
            <a:endParaRPr lang="en-US"/>
          </a:p>
        </p:txBody>
      </p:sp>
    </p:spTree>
    <p:extLst>
      <p:ext uri="{BB962C8B-B14F-4D97-AF65-F5344CB8AC3E}">
        <p14:creationId xmlns:p14="http://schemas.microsoft.com/office/powerpoint/2010/main" val="317868166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פתיחה</a:t>
            </a:r>
            <a:r>
              <a:rPr lang="he-IL" baseline="0" dirty="0"/>
              <a:t> </a:t>
            </a:r>
            <a:r>
              <a:rPr lang="he-IL" baseline="0" dirty="0" err="1"/>
              <a:t>סוראי</a:t>
            </a:r>
            <a:endParaRPr lang="he-IL" dirty="0"/>
          </a:p>
          <a:p>
            <a:r>
              <a:rPr lang="he-IL" dirty="0"/>
              <a:t>שלום לכולם, אנחנו סוראי ועלי סוויד. הולכים להציג בפניכם את מצגת הסוף של הפרויקט. </a:t>
            </a:r>
          </a:p>
          <a:p>
            <a:r>
              <a:rPr lang="he-IL" dirty="0"/>
              <a:t>הפרויקט שלנו הינו פרויקט של רשת מחשבים של מחשבים זעירים. </a:t>
            </a:r>
          </a:p>
          <a:p>
            <a:r>
              <a:rPr lang="he-IL" dirty="0"/>
              <a:t>הפרויקט הינו חלק מפרויקט יותר גדול של מערכת לזיהוי והתרעה מפני שריפות יער</a:t>
            </a:r>
            <a:endParaRPr lang="en-US"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a:t>
            </a:fld>
            <a:endParaRPr lang="en-US"/>
          </a:p>
        </p:txBody>
      </p:sp>
    </p:spTree>
    <p:extLst>
      <p:ext uri="{BB962C8B-B14F-4D97-AF65-F5344CB8AC3E}">
        <p14:creationId xmlns:p14="http://schemas.microsoft.com/office/powerpoint/2010/main" val="2795889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14:m>
                  <m:oMath xmlns:m="http://schemas.openxmlformats.org/officeDocument/2006/math">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𝑤𝑎𝑦</m:t>
                    </m:r>
                    <m:r>
                      <a:rPr lang="en-US" b="0" i="1" smtClean="0">
                        <a:latin typeface="Cambria Math" panose="02040503050406030204" pitchFamily="18" charset="0"/>
                      </a:rPr>
                      <m:t> </m:t>
                    </m:r>
                    <m:r>
                      <a:rPr lang="en-US" b="0" i="1" smtClean="0">
                        <a:latin typeface="Cambria Math" panose="02040503050406030204" pitchFamily="18" charset="0"/>
                      </a:rPr>
                      <m:t>𝑑𝑒𝑙𝑎𝑦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2</m:t>
                        </m:r>
                      </m:den>
                    </m:f>
                  </m:oMath>
                </a14:m>
                <a:r>
                  <a:rPr lang="en-US" dirty="0"/>
                  <a:t> </a:t>
                </a:r>
                <a:r>
                  <a:rPr lang="he-IL" dirty="0"/>
                  <a:t> מחצית</a:t>
                </a:r>
                <a:r>
                  <a:rPr lang="he-IL" baseline="0" dirty="0"/>
                  <a:t> זמן </a:t>
                </a:r>
                <a:r>
                  <a:rPr lang="en-US" baseline="0" dirty="0"/>
                  <a:t>round trip</a:t>
                </a:r>
              </a:p>
              <a:p>
                <a:r>
                  <a:rPr lang="en-US" baseline="0" dirty="0"/>
                  <a:t>each 10 nodes and connect tem to the server (10 nodes delay of)</a:t>
                </a:r>
                <a:endParaRPr lang="he-IL" baseline="0" dirty="0"/>
              </a:p>
              <a:p>
                <a:endParaRPr lang="he-IL" baseline="0" dirty="0"/>
              </a:p>
              <a:p>
                <a:r>
                  <a:rPr lang="he-IL" baseline="0" dirty="0"/>
                  <a:t>פורמט </a:t>
                </a:r>
                <a:r>
                  <a:rPr lang="en-US" baseline="0" dirty="0"/>
                  <a:t>java script object notation</a:t>
                </a:r>
                <a:r>
                  <a:rPr lang="he-IL" baseline="0" dirty="0"/>
                  <a:t> הוא תקן של פורמט קובץ ופורמט העברת מידע שמשתמשים בטקסט קריא</a:t>
                </a:r>
              </a:p>
              <a:p>
                <a:r>
                  <a:rPr lang="he-IL" baseline="0" dirty="0"/>
                  <a:t>לאדם כדי לאחסן ולהעביר מידע. מידע זה מורכב מזוגות של מפתח-ערך. בדרך כלל משתמשים בפורמט זה בתקשורת בין שרת-לקוח.</a:t>
                </a:r>
                <a:endParaRPr lang="he-IL" dirty="0"/>
              </a:p>
            </p:txBody>
          </p:sp>
        </mc:Choice>
        <mc:Fallback xmlns="">
          <p:sp>
            <p:nvSpPr>
              <p:cNvPr id="3" name="מציין מיקום של הערות 2"/>
              <p:cNvSpPr>
                <a:spLocks noGrp="1"/>
              </p:cNvSpPr>
              <p:nvPr>
                <p:ph type="body" idx="1"/>
              </p:nvPr>
            </p:nvSpPr>
            <p:spPr/>
            <p:txBody>
              <a:bodyPr/>
              <a:lstStyle/>
              <a:p>
                <a:r>
                  <a:rPr lang="en-US" b="0" i="0" smtClean="0">
                    <a:latin typeface="Cambria Math" panose="02040503050406030204" pitchFamily="18" charset="0"/>
                  </a:rPr>
                  <a:t>𝑜𝑛𝑒 𝑤𝑎𝑦 𝑑𝑒𝑙𝑎𝑦=((𝑡_3−𝑡_0 )−(𝑡_2−𝑡_1))/2</a:t>
                </a:r>
                <a:r>
                  <a:rPr lang="en-US" dirty="0" smtClean="0"/>
                  <a:t> </a:t>
                </a:r>
                <a:r>
                  <a:rPr lang="he-IL" dirty="0" smtClean="0"/>
                  <a:t> מחצית</a:t>
                </a:r>
                <a:r>
                  <a:rPr lang="he-IL" baseline="0" dirty="0" smtClean="0"/>
                  <a:t> זמן </a:t>
                </a:r>
                <a:r>
                  <a:rPr lang="en-US" baseline="0" dirty="0" smtClean="0"/>
                  <a:t>round trip</a:t>
                </a:r>
              </a:p>
              <a:p>
                <a:r>
                  <a:rPr lang="en-US" baseline="0" dirty="0" smtClean="0"/>
                  <a:t>each 10 nodes and connect tem to the server (10 nodes delay of)</a:t>
                </a:r>
                <a:endParaRPr lang="he-IL" dirty="0"/>
              </a:p>
            </p:txBody>
          </p:sp>
        </mc:Fallback>
      </mc:AlternateContent>
      <p:sp>
        <p:nvSpPr>
          <p:cNvPr id="4" name="מציין מיקום של מספר שקופית 3"/>
          <p:cNvSpPr>
            <a:spLocks noGrp="1"/>
          </p:cNvSpPr>
          <p:nvPr>
            <p:ph type="sldNum" sz="quarter" idx="10"/>
          </p:nvPr>
        </p:nvSpPr>
        <p:spPr/>
        <p:txBody>
          <a:bodyPr/>
          <a:lstStyle/>
          <a:p>
            <a:fld id="{0A6A750D-3048-4C1F-AF03-76C257232EB6}" type="slidenum">
              <a:rPr lang="en-US" smtClean="0"/>
              <a:t>12</a:t>
            </a:fld>
            <a:endParaRPr lang="en-US"/>
          </a:p>
        </p:txBody>
      </p:sp>
    </p:spTree>
    <p:extLst>
      <p:ext uri="{BB962C8B-B14F-4D97-AF65-F5344CB8AC3E}">
        <p14:creationId xmlns:p14="http://schemas.microsoft.com/office/powerpoint/2010/main" val="1809427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 </a:t>
            </a:r>
            <a:r>
              <a:rPr lang="en-US" b="1" dirty="0"/>
              <a:t>:Root Node</a:t>
            </a:r>
            <a:r>
              <a:rPr lang="he-IL" dirty="0"/>
              <a:t>השורש הוא הצומת העליון ברשת ומשמש כממשק היחיד בין רשת </a:t>
            </a:r>
            <a:r>
              <a:rPr lang="en-US" dirty="0"/>
              <a:t>ESP-WIFI-MESH </a:t>
            </a:r>
            <a:r>
              <a:rPr lang="he-IL" dirty="0"/>
              <a:t> לרשת </a:t>
            </a:r>
            <a:r>
              <a:rPr lang="en-US" dirty="0"/>
              <a:t>IP </a:t>
            </a:r>
            <a:r>
              <a:rPr lang="he-IL" dirty="0"/>
              <a:t> חיצונית. </a:t>
            </a:r>
          </a:p>
          <a:p>
            <a:endParaRPr lang="he-IL" dirty="0"/>
          </a:p>
          <a:p>
            <a:r>
              <a:rPr lang="en-US" b="1" dirty="0"/>
              <a:t>Leaf node</a:t>
            </a:r>
            <a:r>
              <a:rPr lang="he-IL" b="1" dirty="0"/>
              <a:t>: </a:t>
            </a:r>
            <a:r>
              <a:rPr lang="he-IL" dirty="0"/>
              <a:t>צומת עלה הוא צומת שאסור להכיל צמתים צאצאים. לכן צומת עלה יכול רק לשדר או לקבל חבילות משלו, אבל לא יכול להעביר חבילות של צמתים אחרים.</a:t>
            </a:r>
          </a:p>
          <a:p>
            <a:endParaRPr lang="he-IL" dirty="0"/>
          </a:p>
          <a:p>
            <a:r>
              <a:rPr lang="en-US" b="1" dirty="0"/>
              <a:t>Intermediate Parent Nodes</a:t>
            </a:r>
            <a:r>
              <a:rPr lang="he-IL" b="1" dirty="0"/>
              <a:t>: </a:t>
            </a:r>
            <a:r>
              <a:rPr lang="he-IL" dirty="0"/>
              <a:t>צמתים מחוברים שאינם צומת שורש או צומת עלה הם צמתי אב ביניים. לכן, צומת אב ביניים יכול לשדר ולקבל חבילות, אך גם להעביר חבילות הנשלחות מהחיבורים שלו במעלה הזרם והמורד.</a:t>
            </a:r>
          </a:p>
          <a:p>
            <a:endParaRPr lang="he-IL" dirty="0"/>
          </a:p>
          <a:p>
            <a:r>
              <a:rPr lang="en-US" sz="1800" b="1" dirty="0">
                <a:effectLst/>
                <a:latin typeface="David" panose="020E0502060401010101" pitchFamily="34" charset="-79"/>
                <a:ea typeface="Calibri" panose="020F0502020204030204" pitchFamily="34" charset="0"/>
              </a:rPr>
              <a:t>Idle Nodes</a:t>
            </a:r>
            <a:r>
              <a:rPr lang="he-IL" dirty="0"/>
              <a:t>: צמתים שטרם הצטרפו לרשת מוקצים כצמתים סרק.</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13</a:t>
            </a:fld>
            <a:endParaRPr lang="en-US"/>
          </a:p>
        </p:txBody>
      </p:sp>
    </p:spTree>
    <p:extLst>
      <p:ext uri="{BB962C8B-B14F-4D97-AF65-F5344CB8AC3E}">
        <p14:creationId xmlns:p14="http://schemas.microsoft.com/office/powerpoint/2010/main" val="1727972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כל צומת בתוך רשת ה- </a:t>
            </a:r>
            <a:r>
              <a:rPr lang="en-US" dirty="0"/>
              <a:t>mesh</a:t>
            </a:r>
            <a:r>
              <a:rPr lang="he-IL" dirty="0"/>
              <a:t> ישמור על טבלת הניתוב האישית שלו המשמשת לניתוב נכון של חבילות רשת הרשת לצומת היעד הנכון. טבלת הניתוב של צומת מסוים תהיה מורכבת מכתובות ה-</a:t>
            </a:r>
            <a:r>
              <a:rPr lang="en-US" dirty="0"/>
              <a:t>MAC </a:t>
            </a:r>
            <a:r>
              <a:rPr lang="he-IL" dirty="0"/>
              <a:t> של כל הצמתים בתוך רשת המשנה של הצומת המסוים.</a:t>
            </a:r>
          </a:p>
          <a:p>
            <a:endParaRPr lang="he-IL" dirty="0"/>
          </a:p>
          <a:p>
            <a:endParaRPr lang="he-IL" dirty="0"/>
          </a:p>
          <a:p>
            <a:r>
              <a:rPr lang="he-IL" dirty="0"/>
              <a:t>רשת </a:t>
            </a:r>
            <a:r>
              <a:rPr lang="en-US" dirty="0"/>
              <a:t>Mesh </a:t>
            </a:r>
            <a:r>
              <a:rPr lang="he-IL" dirty="0"/>
              <a:t> משתמשת בטבלאות ניתוב כדי לקבוע אם יש להעביר חבילת רשת במעלה הזרם או במורד הזרם בהתבסס על הכללים הבאים:</a:t>
            </a:r>
          </a:p>
          <a:p>
            <a:endParaRPr lang="he-IL" dirty="0"/>
          </a:p>
          <a:p>
            <a:r>
              <a:rPr lang="he-IL" dirty="0"/>
              <a:t>• אם כתובת ה-</a:t>
            </a:r>
            <a:r>
              <a:rPr lang="en-US" dirty="0"/>
              <a:t> MAC </a:t>
            </a:r>
            <a:r>
              <a:rPr lang="he-IL" dirty="0"/>
              <a:t>של היעד של החבילה נמצאת בתוך טבלת הניתוב של הצומת הנוכחי ואינה הצומת הנוכחי, בחר את טבלת המשנה המכילה את כתובת ה-</a:t>
            </a:r>
            <a:r>
              <a:rPr lang="en-US" dirty="0"/>
              <a:t>MAC </a:t>
            </a:r>
            <a:r>
              <a:rPr lang="he-IL" dirty="0"/>
              <a:t> של היעד והעבר את מנות הנתונים במורד הזרם לצומת הצאצא המתאים לטבלת המשנה.</a:t>
            </a:r>
          </a:p>
          <a:p>
            <a:endParaRPr lang="he-IL" dirty="0"/>
          </a:p>
          <a:p>
            <a:r>
              <a:rPr lang="he-IL" dirty="0"/>
              <a:t>• אם כתובת ה-</a:t>
            </a:r>
            <a:r>
              <a:rPr lang="en-US" dirty="0"/>
              <a:t>MAC </a:t>
            </a:r>
            <a:r>
              <a:rPr lang="he-IL" dirty="0"/>
              <a:t> של היעד אינה בתוך טבלת הניתוב של הצומת הנוכחי, העבר את חבילת הנתונים במעלה הזרם לצומת האב של הצומת הנוכחי. פעולה זו שוב ושוב תגרום לכך שהחבילה תגיע לצומת הבסיס שבו טבלת הניתוב צריכה להכיל את כל הצמתים ברשת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14</a:t>
            </a:fld>
            <a:endParaRPr lang="en-US"/>
          </a:p>
        </p:txBody>
      </p:sp>
    </p:spTree>
    <p:extLst>
      <p:ext uri="{BB962C8B-B14F-4D97-AF65-F5344CB8AC3E}">
        <p14:creationId xmlns:p14="http://schemas.microsoft.com/office/powerpoint/2010/main" val="446852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a:t>בחירת צומת שורש: ניתן לייעד את צומת השורש במהלך התצורה או לבחור באופן דינמי על סמך עוצמת האות בין כל צומת לנתב. לאחר הבחירה, צומת השורש יתחבר עם הנתב ויתחיל לאפשר לחיבורים במורד הזרם להיווצר.</a:t>
            </a:r>
          </a:p>
          <a:p>
            <a:pPr marL="228600" indent="-228600">
              <a:buAutoNum type="arabicPeriod"/>
            </a:pPr>
            <a:endParaRPr lang="he-IL" dirty="0"/>
          </a:p>
          <a:p>
            <a:pPr algn="r" rtl="1"/>
            <a:r>
              <a:rPr lang="he-IL" dirty="0"/>
              <a:t>2. היווצרות שכבה שנייה: לאחר שצומת השורש התחבר לנתב, צמתים </a:t>
            </a:r>
            <a:r>
              <a:rPr lang="en-US" dirty="0"/>
              <a:t>idle</a:t>
            </a:r>
            <a:r>
              <a:rPr lang="he-IL" dirty="0"/>
              <a:t> בטווח של צומת השורש יתחילו להתחבר לצומת השורש ובכך ליצור את השכבה השנייה של הרשת. לאחר החיבור, צמתי השכבה השנייה הופכים לצמתי אב ביניים ומכאן השכבה הבאה להיווצר.   </a:t>
            </a:r>
          </a:p>
          <a:p>
            <a:endParaRPr lang="he-IL" dirty="0"/>
          </a:p>
          <a:p>
            <a:r>
              <a:rPr lang="he-IL" dirty="0"/>
              <a:t>3. יצירת שכבות שנותרו: הצמתים </a:t>
            </a:r>
            <a:r>
              <a:rPr lang="en-US" dirty="0"/>
              <a:t>idle</a:t>
            </a:r>
            <a:r>
              <a:rPr lang="he-IL" dirty="0"/>
              <a:t> הנותרים יתחברו עם צמתי אב ביניים בטווח ובכך </a:t>
            </a:r>
            <a:r>
              <a:rPr lang="he-IL" dirty="0" err="1"/>
              <a:t>יווצרו</a:t>
            </a:r>
            <a:r>
              <a:rPr lang="he-IL" dirty="0"/>
              <a:t> שכבה חדשה ברשת. לאחר חיבורם, הצמתים הבלתי פעילים הופכים לצומת אב ביניים או לצמתי עלים בהתאם לשכבות המקסימליות המותרות של הרשת. שלב זה חוזר על עצמו עד שאין יותר צמתים סרק בתוך הרשת או עד שהשכבה המקסימלית המותרת של הרשת הושגה.</a:t>
            </a:r>
          </a:p>
          <a:p>
            <a:endParaRPr lang="he-IL" dirty="0"/>
          </a:p>
          <a:p>
            <a:r>
              <a:rPr lang="he-IL" dirty="0"/>
              <a:t>4. הגבלת עומק העץ: כדי למנוע מהרשת לחרוג ממספר השכבות המקסימלי המותר, צמתים בשכבה המקסימלית יהפכו אוטומטית לצמתי עלים לאחר חיבורם. זה מונע מכל צומת </a:t>
            </a:r>
            <a:r>
              <a:rPr lang="en-US" dirty="0"/>
              <a:t>idle</a:t>
            </a:r>
            <a:r>
              <a:rPr lang="he-IL" dirty="0"/>
              <a:t> אחר להתחבר לצומת העלה ובכך למנוע היווצרות שכבה חדשה. עם זאת, אם לצומת </a:t>
            </a:r>
            <a:r>
              <a:rPr lang="en-US" dirty="0"/>
              <a:t>idle</a:t>
            </a:r>
            <a:r>
              <a:rPr lang="he-IL" dirty="0"/>
              <a:t> אין צומת אב פוטנציאלי אחר, הוא יישאר פעיל ללא הגבלת זמן. בהתייחס לאיור למעלה, מספר השכבות המקסימליות המותרות של הרשת מוגדר לארבע. לכן, כאשר צומת </a:t>
            </a:r>
            <a:r>
              <a:rPr lang="en-US" dirty="0"/>
              <a:t> H </a:t>
            </a:r>
            <a:r>
              <a:rPr lang="he-IL" dirty="0"/>
              <a:t>מתחבר, הוא הופך ל- </a:t>
            </a:r>
            <a:r>
              <a:rPr lang="en-US" dirty="0"/>
              <a:t>leaf node</a:t>
            </a:r>
            <a:r>
              <a:rPr lang="he-IL" dirty="0"/>
              <a:t> כדי למנוע יצירת קשרים במורד הזרם.</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15</a:t>
            </a:fld>
            <a:endParaRPr lang="en-US"/>
          </a:p>
        </p:txBody>
      </p:sp>
    </p:spTree>
    <p:extLst>
      <p:ext uri="{BB962C8B-B14F-4D97-AF65-F5344CB8AC3E}">
        <p14:creationId xmlns:p14="http://schemas.microsoft.com/office/powerpoint/2010/main" val="3403441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ניתן גם לייעד את צומת השורש על ידי המשתמש, מה שיחייב את צומת השורש המיועד להתחבר ישירות לנתב ולדלג על תהליך הבחירה.</a:t>
            </a:r>
          </a:p>
          <a:p>
            <a:endParaRPr lang="he-IL" dirty="0"/>
          </a:p>
          <a:p>
            <a:r>
              <a:rPr lang="he-IL" dirty="0"/>
              <a:t>1. צומת </a:t>
            </a:r>
            <a:r>
              <a:rPr lang="en-US" dirty="0"/>
              <a:t>A </a:t>
            </a:r>
            <a:r>
              <a:rPr lang="he-IL" dirty="0"/>
              <a:t> מוגדר כצומת השורש על ידי המשתמש וכל שאר הצמתים מדלגים על תהליך הבחירה.</a:t>
            </a:r>
          </a:p>
          <a:p>
            <a:r>
              <a:rPr lang="he-IL" dirty="0"/>
              <a:t>2. צמתים </a:t>
            </a:r>
            <a:r>
              <a:rPr lang="en-US" dirty="0"/>
              <a:t>C/D </a:t>
            </a:r>
            <a:r>
              <a:rPr lang="he-IL" dirty="0"/>
              <a:t> מתחברים לצומת </a:t>
            </a:r>
            <a:r>
              <a:rPr lang="en-US" dirty="0"/>
              <a:t> A </a:t>
            </a:r>
            <a:r>
              <a:rPr lang="he-IL" dirty="0"/>
              <a:t>כצומת האב המועדף עליהם, שני הצמתים מהשכבה השנייה של הרשת.</a:t>
            </a:r>
          </a:p>
          <a:p>
            <a:r>
              <a:rPr lang="he-IL" dirty="0"/>
              <a:t>3. כמו כן, צמתים </a:t>
            </a:r>
            <a:r>
              <a:rPr lang="en-US" dirty="0"/>
              <a:t>B/E </a:t>
            </a:r>
            <a:r>
              <a:rPr lang="he-IL" dirty="0"/>
              <a:t> מתחברים לצומת </a:t>
            </a:r>
            <a:r>
              <a:rPr lang="en-US" dirty="0"/>
              <a:t> C </a:t>
            </a:r>
            <a:r>
              <a:rPr lang="he-IL" dirty="0"/>
              <a:t>וצומת </a:t>
            </a:r>
            <a:r>
              <a:rPr lang="en-US" dirty="0"/>
              <a:t>F </a:t>
            </a:r>
            <a:r>
              <a:rPr lang="he-IL" dirty="0"/>
              <a:t> מתחבר לצומת </a:t>
            </a:r>
            <a:r>
              <a:rPr lang="en-US" dirty="0"/>
              <a:t> D </a:t>
            </a:r>
            <a:r>
              <a:rPr lang="he-IL" dirty="0"/>
              <a:t>צמתים </a:t>
            </a:r>
            <a:r>
              <a:rPr lang="en-US" dirty="0"/>
              <a:t>B/E/F </a:t>
            </a:r>
            <a:r>
              <a:rPr lang="he-IL" dirty="0"/>
              <a:t> מהשכבה השלישית של הרשת.</a:t>
            </a:r>
          </a:p>
          <a:p>
            <a:r>
              <a:rPr lang="he-IL" dirty="0"/>
              <a:t>4. צומת </a:t>
            </a:r>
            <a:r>
              <a:rPr lang="en-US" dirty="0"/>
              <a:t>G </a:t>
            </a:r>
            <a:r>
              <a:rPr lang="he-IL" dirty="0"/>
              <a:t> מתחבר עם צומת </a:t>
            </a:r>
            <a:r>
              <a:rPr lang="en-US" dirty="0"/>
              <a:t>E </a:t>
            </a:r>
            <a:r>
              <a:rPr lang="he-IL" dirty="0"/>
              <a:t> ויוצר את השכבה הרביעית של הרשת. עם זאת, המספר המרבי המותר של שכבות ברשת זו מוגדר כארבע, ולכן צומת </a:t>
            </a:r>
            <a:r>
              <a:rPr lang="en-US" dirty="0"/>
              <a:t>G </a:t>
            </a:r>
            <a:r>
              <a:rPr lang="he-IL" dirty="0"/>
              <a:t> הופך לצומת עלים כדי למנוע היווצרות של שכבות חדשות.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16</a:t>
            </a:fld>
            <a:endParaRPr lang="en-US"/>
          </a:p>
        </p:txBody>
      </p:sp>
    </p:spTree>
    <p:extLst>
      <p:ext uri="{BB962C8B-B14F-4D97-AF65-F5344CB8AC3E}">
        <p14:creationId xmlns:p14="http://schemas.microsoft.com/office/powerpoint/2010/main" val="379713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תמונה בשמאל:</a:t>
            </a:r>
          </a:p>
          <a:p>
            <a:r>
              <a:rPr lang="he-IL" dirty="0"/>
              <a:t>שידורי נתונים ברשת </a:t>
            </a:r>
            <a:r>
              <a:rPr lang="en-US" dirty="0"/>
              <a:t> Mesh </a:t>
            </a:r>
            <a:r>
              <a:rPr lang="he-IL" dirty="0"/>
              <a:t>משתמשים </a:t>
            </a:r>
            <a:r>
              <a:rPr lang="en-US" dirty="0"/>
              <a:t>ESP Wi-Fi Mesh packet </a:t>
            </a:r>
            <a:r>
              <a:rPr lang="he-IL" dirty="0"/>
              <a:t> חבילות אלה כלולות במלואן בתוך גוף המסגרת של מסגרת נתונים של </a:t>
            </a:r>
            <a:r>
              <a:rPr lang="en-US" dirty="0"/>
              <a:t>Wi-Fi </a:t>
            </a:r>
            <a:r>
              <a:rPr lang="he-IL" dirty="0"/>
              <a:t>. </a:t>
            </a:r>
          </a:p>
          <a:p>
            <a:r>
              <a:rPr lang="he-IL" dirty="0"/>
              <a:t>נשים לב כי:</a:t>
            </a:r>
          </a:p>
          <a:p>
            <a:r>
              <a:rPr lang="he-IL" dirty="0"/>
              <a:t>• ה- </a:t>
            </a:r>
            <a:r>
              <a:rPr lang="en-US" dirty="0"/>
              <a:t>header</a:t>
            </a:r>
            <a:r>
              <a:rPr lang="he-IL" dirty="0"/>
              <a:t> של חבילה זו מכילה את כתובות ה-</a:t>
            </a:r>
            <a:r>
              <a:rPr lang="en-US" dirty="0"/>
              <a:t>MAC </a:t>
            </a:r>
            <a:r>
              <a:rPr lang="he-IL" dirty="0"/>
              <a:t> של צמתי המקור והיעד. שדה </a:t>
            </a:r>
            <a:r>
              <a:rPr lang="en-US" dirty="0"/>
              <a:t>options</a:t>
            </a:r>
            <a:r>
              <a:rPr lang="he-IL" dirty="0"/>
              <a:t> מכיל מידע הנוגע לסוגים המיוחדים של חבילות אלו כגון שידור קבוצתי או חבילה שמקורה ברשת ה-</a:t>
            </a:r>
            <a:r>
              <a:rPr lang="en-US" dirty="0"/>
              <a:t>IP </a:t>
            </a:r>
            <a:r>
              <a:rPr lang="he-IL" dirty="0"/>
              <a:t>  החיצונית.</a:t>
            </a:r>
          </a:p>
          <a:p>
            <a:endParaRPr lang="he-IL" dirty="0"/>
          </a:p>
          <a:p>
            <a:r>
              <a:rPr lang="he-IL" dirty="0"/>
              <a:t>• </a:t>
            </a:r>
            <a:r>
              <a:rPr lang="en-US" dirty="0"/>
              <a:t>the payload</a:t>
            </a:r>
            <a:r>
              <a:rPr lang="he-IL" dirty="0"/>
              <a:t> של חבילה זו מכיל את נתוני היישום בפועל. נתונים אלה יכולים להיות נתונים בינאריים גולמיים או מקודדים תחת פרוטוקול שכבת יישומים כגון </a:t>
            </a:r>
            <a:r>
              <a:rPr lang="en-US" dirty="0"/>
              <a:t> HTTP, MQTT </a:t>
            </a:r>
            <a:r>
              <a:rPr lang="he-IL" dirty="0"/>
              <a:t>ו-</a:t>
            </a:r>
            <a:r>
              <a:rPr lang="en-US" dirty="0"/>
              <a:t>JSON </a:t>
            </a:r>
            <a:r>
              <a:rPr lang="he-IL" dirty="0"/>
              <a:t>.</a:t>
            </a:r>
          </a:p>
          <a:p>
            <a:endParaRPr lang="he-IL" dirty="0"/>
          </a:p>
          <a:p>
            <a:r>
              <a:rPr lang="he-IL" dirty="0"/>
              <a:t>בתמונה מימין:</a:t>
            </a:r>
          </a:p>
          <a:p>
            <a:r>
              <a:rPr lang="he-IL" dirty="0"/>
              <a:t>שכבת </a:t>
            </a:r>
            <a:r>
              <a:rPr lang="en-US" dirty="0"/>
              <a:t> TCP/IP </a:t>
            </a:r>
            <a:r>
              <a:rPr lang="he-IL" dirty="0"/>
              <a:t>נדרשת רק בצומת- </a:t>
            </a:r>
            <a:r>
              <a:rPr lang="en-US" dirty="0"/>
              <a:t>root </a:t>
            </a:r>
            <a:r>
              <a:rPr lang="he-IL" dirty="0"/>
              <a:t> כאשר היא משדרת מנה לרשת </a:t>
            </a:r>
            <a:r>
              <a:rPr lang="en-US" dirty="0"/>
              <a:t>IP </a:t>
            </a:r>
            <a:r>
              <a:rPr lang="he-IL" dirty="0"/>
              <a:t>חיצונית.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17</a:t>
            </a:fld>
            <a:endParaRPr lang="en-US"/>
          </a:p>
        </p:txBody>
      </p:sp>
    </p:spTree>
    <p:extLst>
      <p:ext uri="{BB962C8B-B14F-4D97-AF65-F5344CB8AC3E}">
        <p14:creationId xmlns:p14="http://schemas.microsoft.com/office/powerpoint/2010/main" val="3621956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נוכל לראות בתמונה שמשמאל, כי </a:t>
            </a:r>
            <a:r>
              <a:rPr lang="en-US" sz="1200" dirty="0">
                <a:effectLst/>
                <a:latin typeface="David" panose="020E0502060401010101" pitchFamily="34" charset="-79"/>
                <a:ea typeface="Calibri" panose="020F0502020204030204" pitchFamily="34" charset="0"/>
                <a:cs typeface="Arial" panose="020B0604020202020204" pitchFamily="34" charset="0"/>
              </a:rPr>
              <a:t>The ESP-WIFI-MESH software stack </a:t>
            </a:r>
            <a:r>
              <a:rPr lang="he-IL" sz="1200" dirty="0">
                <a:effectLst/>
                <a:latin typeface="David" panose="020E0502060401010101" pitchFamily="34" charset="-79"/>
                <a:ea typeface="Calibri" panose="020F0502020204030204" pitchFamily="34" charset="0"/>
                <a:cs typeface="Arial" panose="020B0604020202020204" pitchFamily="34" charset="0"/>
              </a:rPr>
              <a:t> בנויה על גבי </a:t>
            </a:r>
            <a:r>
              <a:rPr lang="en-US" sz="1200" dirty="0" err="1">
                <a:effectLst/>
                <a:latin typeface="David" panose="020E0502060401010101" pitchFamily="34" charset="-79"/>
                <a:ea typeface="Calibri" panose="020F0502020204030204" pitchFamily="34" charset="0"/>
                <a:cs typeface="Arial" panose="020B0604020202020204" pitchFamily="34" charset="0"/>
              </a:rPr>
              <a:t>wifi</a:t>
            </a:r>
            <a:r>
              <a:rPr lang="en-US" sz="1200" dirty="0">
                <a:effectLst/>
                <a:latin typeface="David" panose="020E0502060401010101" pitchFamily="34" charset="-79"/>
                <a:ea typeface="Calibri" panose="020F0502020204030204" pitchFamily="34" charset="0"/>
                <a:cs typeface="Arial" panose="020B0604020202020204" pitchFamily="34" charset="0"/>
              </a:rPr>
              <a:t> driver</a:t>
            </a:r>
            <a:endParaRPr lang="he-IL" sz="1200" dirty="0">
              <a:effectLst/>
              <a:latin typeface="David" panose="020E0502060401010101" pitchFamily="34" charset="-79"/>
              <a:ea typeface="Calibri" panose="020F0502020204030204" pitchFamily="34" charset="0"/>
              <a:cs typeface="Arial" panose="020B0604020202020204" pitchFamily="34" charset="0"/>
            </a:endParaRPr>
          </a:p>
          <a:p>
            <a:pPr algn="r"/>
            <a:endParaRPr lang="en-US" sz="1200" dirty="0">
              <a:effectLst/>
              <a:latin typeface="David" panose="020E0502060401010101" pitchFamily="34" charset="-79"/>
              <a:ea typeface="Calibri" panose="020F0502020204030204" pitchFamily="34" charset="0"/>
              <a:cs typeface="Arial" panose="020B0604020202020204" pitchFamily="34" charset="0"/>
            </a:endParaRPr>
          </a:p>
          <a:p>
            <a:pPr algn="r"/>
            <a:r>
              <a:rPr lang="he-IL" dirty="0"/>
              <a:t>בנוסף,</a:t>
            </a:r>
          </a:p>
          <a:p>
            <a:pPr algn="r"/>
            <a:r>
              <a:rPr lang="en-US" dirty="0"/>
              <a:t> LwIP (Lightweight IP) </a:t>
            </a:r>
            <a:r>
              <a:rPr lang="he-IL" dirty="0"/>
              <a:t>הוא מחסנית רשת </a:t>
            </a:r>
            <a:r>
              <a:rPr lang="en-US" dirty="0"/>
              <a:t>TCP/IP </a:t>
            </a:r>
            <a:r>
              <a:rPr lang="he-IL" dirty="0"/>
              <a:t> בקוד פתוח שנמצאת בשימוש נרחב במערכות משובצות ומיקרו-בקרים. הוא מספק יישום קל משקל של פרוטוקולי </a:t>
            </a:r>
            <a:r>
              <a:rPr lang="en-US" dirty="0"/>
              <a:t>IP, TCP, UDP </a:t>
            </a:r>
            <a:r>
              <a:rPr lang="he-IL" dirty="0"/>
              <a:t> ו-</a:t>
            </a:r>
            <a:r>
              <a:rPr lang="en-US" dirty="0"/>
              <a:t>ICMP</a:t>
            </a:r>
            <a:endParaRPr lang="he-IL" dirty="0"/>
          </a:p>
          <a:p>
            <a:pPr algn="r"/>
            <a:endParaRPr lang="he-IL" dirty="0"/>
          </a:p>
          <a:p>
            <a:pPr algn="r"/>
            <a:r>
              <a:rPr lang="en-US" dirty="0"/>
              <a:t> LwIP</a:t>
            </a:r>
            <a:r>
              <a:rPr lang="he-IL" dirty="0"/>
              <a:t>תוכנן להיות יעיל בזיכרון ודורש כוח עיבוד נמוך יחסית, מה שהופך אותו למתאים להתקנים מוגבלים במשאבים.</a:t>
            </a:r>
          </a:p>
          <a:p>
            <a:pPr algn="r"/>
            <a:endParaRPr lang="he-IL" dirty="0"/>
          </a:p>
          <a:p>
            <a:pPr algn="r"/>
            <a:r>
              <a:rPr lang="he-IL" dirty="0"/>
              <a:t>מחסנית </a:t>
            </a:r>
            <a:r>
              <a:rPr lang="en-US" dirty="0"/>
              <a:t>LwIP </a:t>
            </a:r>
            <a:r>
              <a:rPr lang="he-IL" dirty="0"/>
              <a:t> מאפשרת תקשורת רשת בהתקני </a:t>
            </a:r>
            <a:r>
              <a:rPr lang="en-US" dirty="0"/>
              <a:t> ESP32 </a:t>
            </a:r>
            <a:r>
              <a:rPr lang="he-IL" dirty="0"/>
              <a:t>על ידי טיפול בפרוטוקולים מבוססי </a:t>
            </a:r>
            <a:r>
              <a:rPr lang="en-US" dirty="0"/>
              <a:t> IP </a:t>
            </a:r>
            <a:r>
              <a:rPr lang="he-IL" dirty="0"/>
              <a:t>ומאפשרת ליישומים ליצור חיבורים, לשלוח ולקבל נתונים ולטפל במשימות הקשורות לרשת. </a:t>
            </a:r>
          </a:p>
          <a:p>
            <a:pPr algn="r"/>
            <a:r>
              <a:rPr lang="he-IL" dirty="0"/>
              <a:t>הוא מספק ממשקי </a:t>
            </a:r>
            <a:r>
              <a:rPr lang="en-US" dirty="0"/>
              <a:t>API </a:t>
            </a:r>
            <a:r>
              <a:rPr lang="he-IL" dirty="0"/>
              <a:t> ל- </a:t>
            </a:r>
            <a:r>
              <a:rPr lang="en-US" dirty="0"/>
              <a:t>socket programming</a:t>
            </a:r>
            <a:r>
              <a:rPr lang="he-IL" dirty="0"/>
              <a:t> ופונקציות שונות ברשת, מה שמקל על מפתחים ליצור יישומים ברשת.</a:t>
            </a:r>
          </a:p>
          <a:p>
            <a:pPr algn="r"/>
            <a:endParaRPr lang="he-IL" dirty="0"/>
          </a:p>
          <a:p>
            <a:pPr algn="r"/>
            <a:r>
              <a:rPr lang="en-US" dirty="0"/>
              <a:t>ESP-WIFI-MESH </a:t>
            </a:r>
            <a:r>
              <a:rPr lang="he-IL" dirty="0"/>
              <a:t> דורש שצומת שורש יהיה מחובר לנתב. לכן, במקרה שצומת הופך לשורש, על המטפל המקביל להפעיל את </a:t>
            </a:r>
            <a:r>
              <a:rPr lang="en-US" dirty="0"/>
              <a:t>DHCP client service</a:t>
            </a:r>
            <a:r>
              <a:rPr lang="he-IL" dirty="0"/>
              <a:t> </a:t>
            </a:r>
            <a:r>
              <a:rPr lang="en-US" dirty="0"/>
              <a:t> </a:t>
            </a:r>
            <a:r>
              <a:rPr lang="he-IL" dirty="0"/>
              <a:t>ולקבל מיד כתובת </a:t>
            </a:r>
            <a:r>
              <a:rPr lang="en-US" dirty="0"/>
              <a:t>IP</a:t>
            </a:r>
            <a:r>
              <a:rPr lang="he-IL" dirty="0"/>
              <a:t>.</a:t>
            </a:r>
          </a:p>
          <a:p>
            <a:pPr algn="r"/>
            <a:r>
              <a:rPr lang="he-IL" dirty="0"/>
              <a:t>פעולה זו תאפשר לצמתים אחרים להתחיל לשדר/לקבל חבילות אל/מרשת ה-</a:t>
            </a:r>
            <a:r>
              <a:rPr lang="en-US" dirty="0"/>
              <a:t>IP </a:t>
            </a:r>
            <a:r>
              <a:rPr lang="he-IL" dirty="0"/>
              <a:t> החיצונית. עם זאת, שלב זה מיותר אם נעשה שימוש בהגדרות </a:t>
            </a:r>
            <a:r>
              <a:rPr lang="en-US" dirty="0"/>
              <a:t> IP </a:t>
            </a:r>
            <a:r>
              <a:rPr lang="he-IL" dirty="0"/>
              <a:t>סטטיות.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18</a:t>
            </a:fld>
            <a:endParaRPr lang="en-US"/>
          </a:p>
        </p:txBody>
      </p:sp>
    </p:spTree>
    <p:extLst>
      <p:ext uri="{BB962C8B-B14F-4D97-AF65-F5344CB8AC3E}">
        <p14:creationId xmlns:p14="http://schemas.microsoft.com/office/powerpoint/2010/main" val="69793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Suray</a:t>
            </a:r>
            <a:endParaRPr lang="he-IL" dirty="0"/>
          </a:p>
          <a:p>
            <a:r>
              <a:rPr lang="he-IL" dirty="0"/>
              <a:t>בואו נסתכל בתרשים הזרימה של הפרויקט שלנו, בהתחלה אנחנו מאתחלים את רשת ה- </a:t>
            </a:r>
            <a:r>
              <a:rPr lang="en-US" dirty="0"/>
              <a:t>MESH</a:t>
            </a:r>
            <a:r>
              <a:rPr lang="he-IL" dirty="0"/>
              <a:t> </a:t>
            </a:r>
          </a:p>
          <a:p>
            <a:r>
              <a:rPr lang="he-IL" dirty="0"/>
              <a:t>מתחילים לקרוא את ה- </a:t>
            </a:r>
            <a:r>
              <a:rPr lang="en-US" dirty="0"/>
              <a:t>DATA</a:t>
            </a:r>
            <a:r>
              <a:rPr lang="he-IL" dirty="0"/>
              <a:t> מהסביבה, במידה ויש סכנה לשריפה, נשלח תמונה זו ללקוח דרך רשת </a:t>
            </a:r>
            <a:r>
              <a:rPr lang="en-US" dirty="0"/>
              <a:t>MESH</a:t>
            </a:r>
            <a:r>
              <a:rPr lang="he-IL" dirty="0"/>
              <a:t>.</a:t>
            </a:r>
          </a:p>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19</a:t>
            </a:fld>
            <a:endParaRPr lang="en-US"/>
          </a:p>
        </p:txBody>
      </p:sp>
    </p:spTree>
    <p:extLst>
      <p:ext uri="{BB962C8B-B14F-4D97-AF65-F5344CB8AC3E}">
        <p14:creationId xmlns:p14="http://schemas.microsoft.com/office/powerpoint/2010/main" val="3134007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Suray</a:t>
            </a:r>
            <a:endParaRPr lang="he-IL" dirty="0"/>
          </a:p>
          <a:p>
            <a:r>
              <a:rPr lang="he-IL" dirty="0"/>
              <a:t>בואו נסתכל בתרשים הזרימה של הפרויקט שלנו, בהתחלה אנחנו מאתחלים את רשת ה- </a:t>
            </a:r>
            <a:r>
              <a:rPr lang="en-US" dirty="0"/>
              <a:t>MESH</a:t>
            </a:r>
            <a:r>
              <a:rPr lang="he-IL" dirty="0"/>
              <a:t> </a:t>
            </a:r>
          </a:p>
          <a:p>
            <a:r>
              <a:rPr lang="he-IL" dirty="0"/>
              <a:t>מתחילים לקרוא את ה- </a:t>
            </a:r>
            <a:r>
              <a:rPr lang="en-US" dirty="0"/>
              <a:t>DATA</a:t>
            </a:r>
            <a:r>
              <a:rPr lang="he-IL" dirty="0"/>
              <a:t> מהסביבה, במידה ויש סכנה לשריפה, נשלח תמונה זו ללקוח דרך רשת </a:t>
            </a:r>
            <a:r>
              <a:rPr lang="en-US" dirty="0"/>
              <a:t>MESH</a:t>
            </a:r>
            <a:r>
              <a:rPr lang="he-IL" dirty="0"/>
              <a:t>.</a:t>
            </a:r>
          </a:p>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20</a:t>
            </a:fld>
            <a:endParaRPr lang="en-US"/>
          </a:p>
        </p:txBody>
      </p:sp>
    </p:spTree>
    <p:extLst>
      <p:ext uri="{BB962C8B-B14F-4D97-AF65-F5344CB8AC3E}">
        <p14:creationId xmlns:p14="http://schemas.microsoft.com/office/powerpoint/2010/main" val="2014531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בבדיקה זו ניסינו לשלוח תמונה מהלקוח שמזהה אור פלאש לשרת דרך המאסטר. </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21</a:t>
            </a:fld>
            <a:endParaRPr lang="en-US"/>
          </a:p>
        </p:txBody>
      </p:sp>
    </p:spTree>
    <p:extLst>
      <p:ext uri="{BB962C8B-B14F-4D97-AF65-F5344CB8AC3E}">
        <p14:creationId xmlns:p14="http://schemas.microsoft.com/office/powerpoint/2010/main" val="32576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ברשותכם, היום נעבור על הנושאים הבאים:</a:t>
            </a:r>
          </a:p>
          <a:p>
            <a:pPr marL="171450" indent="-171450">
              <a:buFont typeface="Arial" panose="020B0604020202020204" pitchFamily="34" charset="0"/>
              <a:buChar char="•"/>
            </a:pPr>
            <a:r>
              <a:rPr lang="he-IL" dirty="0" err="1"/>
              <a:t>לל</a:t>
            </a:r>
            <a:endParaRPr lang="he-IL" dirty="0"/>
          </a:p>
          <a:p>
            <a:pPr marL="171450" indent="-171450">
              <a:buFont typeface="Arial" panose="020B0604020202020204" pitchFamily="34" charset="0"/>
              <a:buChar char="•"/>
            </a:pPr>
            <a:r>
              <a:rPr lang="he-IL" dirty="0" err="1"/>
              <a:t>לל</a:t>
            </a:r>
            <a:endParaRPr lang="he-IL" dirty="0"/>
          </a:p>
          <a:p>
            <a:pPr marL="171450" indent="-171450">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a:t>
            </a:fld>
            <a:endParaRPr lang="en-US"/>
          </a:p>
        </p:txBody>
      </p:sp>
    </p:spTree>
    <p:extLst>
      <p:ext uri="{BB962C8B-B14F-4D97-AF65-F5344CB8AC3E}">
        <p14:creationId xmlns:p14="http://schemas.microsoft.com/office/powerpoint/2010/main" val="90054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בבדיקה זו ניסינו לשלוח תמונה מהלקוח שמזהה אור פלאש לשרת דרך המאסטר. </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22</a:t>
            </a:fld>
            <a:endParaRPr lang="en-US"/>
          </a:p>
        </p:txBody>
      </p:sp>
    </p:spTree>
    <p:extLst>
      <p:ext uri="{BB962C8B-B14F-4D97-AF65-F5344CB8AC3E}">
        <p14:creationId xmlns:p14="http://schemas.microsoft.com/office/powerpoint/2010/main" val="685687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בבדיקה זו ניסינו לשלוח תמונה מהלקוח שמזהה אור פלאש לשרת דרך המאסטר.</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David" panose="020E0502060401010101" pitchFamily="34" charset="-79"/>
                <a:ea typeface="Calibri" panose="020F0502020204030204" pitchFamily="34" charset="0"/>
                <a:cs typeface="Arial" panose="020B0604020202020204" pitchFamily="34" charset="0"/>
              </a:rPr>
              <a:t>Its obvious that the shown image on web is uninformative, and this is because the client can send only 1500 pixels. So we concluded that the client should split the image to chunks of 1500 pixels, and then send them, before doing that we test if the master is capable to receive all chunks…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r>
              <a:rPr lang="he-IL" dirty="0"/>
              <a:t> </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23</a:t>
            </a:fld>
            <a:endParaRPr lang="en-US"/>
          </a:p>
        </p:txBody>
      </p:sp>
    </p:spTree>
    <p:extLst>
      <p:ext uri="{BB962C8B-B14F-4D97-AF65-F5344CB8AC3E}">
        <p14:creationId xmlns:p14="http://schemas.microsoft.com/office/powerpoint/2010/main" val="1280970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בבדיקה זו שינינו את גודל החבילה בכל </a:t>
            </a:r>
            <a:r>
              <a:rPr lang="he-IL" dirty="0" err="1"/>
              <a:t>איטרציה</a:t>
            </a:r>
            <a:r>
              <a:rPr lang="he-IL" dirty="0"/>
              <a:t> (מ-1000 בתים ל-1500 בתים במרווחים של 100 בתים) ושלחנו אותה 100 פעמים ברציפות.</a:t>
            </a:r>
          </a:p>
          <a:p>
            <a:r>
              <a:rPr lang="he-IL" dirty="0"/>
              <a:t>כלומר, רצינו לבדוק את ההשפעה של גודל החבילה על אחוז קבלת החבילות בשרת.</a:t>
            </a:r>
          </a:p>
          <a:p>
            <a:r>
              <a:rPr lang="he-IL" dirty="0"/>
              <a:t>התוצאה של בדיקה זו היא כפי שמוצג להלן:</a:t>
            </a:r>
          </a:p>
          <a:p>
            <a:endParaRPr lang="he-IL" dirty="0"/>
          </a:p>
          <a:p>
            <a:r>
              <a:rPr lang="he-IL" dirty="0"/>
              <a:t>• למרבה הצער, אנחנו רואים שהמאסטר לא קיבל את כל הנתחים שנשלחו, אז החלטנו לוותר על שליחת תמונות. במקום זאת, החלטנו לשלוח הודעות התראה מהלקוח לשרת.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24</a:t>
            </a:fld>
            <a:endParaRPr lang="en-US"/>
          </a:p>
        </p:txBody>
      </p:sp>
    </p:spTree>
    <p:extLst>
      <p:ext uri="{BB962C8B-B14F-4D97-AF65-F5344CB8AC3E}">
        <p14:creationId xmlns:p14="http://schemas.microsoft.com/office/powerpoint/2010/main" val="1110224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25</a:t>
            </a:fld>
            <a:endParaRPr lang="en-US"/>
          </a:p>
        </p:txBody>
      </p:sp>
    </p:spTree>
    <p:extLst>
      <p:ext uri="{BB962C8B-B14F-4D97-AF65-F5344CB8AC3E}">
        <p14:creationId xmlns:p14="http://schemas.microsoft.com/office/powerpoint/2010/main" val="228896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26</a:t>
            </a:fld>
            <a:endParaRPr lang="en-US"/>
          </a:p>
        </p:txBody>
      </p:sp>
    </p:spTree>
    <p:extLst>
      <p:ext uri="{BB962C8B-B14F-4D97-AF65-F5344CB8AC3E}">
        <p14:creationId xmlns:p14="http://schemas.microsoft.com/office/powerpoint/2010/main" val="1266701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27</a:t>
            </a:fld>
            <a:endParaRPr lang="en-US"/>
          </a:p>
        </p:txBody>
      </p:sp>
    </p:spTree>
    <p:extLst>
      <p:ext uri="{BB962C8B-B14F-4D97-AF65-F5344CB8AC3E}">
        <p14:creationId xmlns:p14="http://schemas.microsoft.com/office/powerpoint/2010/main" val="2529199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28</a:t>
            </a:fld>
            <a:endParaRPr lang="en-US"/>
          </a:p>
        </p:txBody>
      </p:sp>
    </p:spTree>
    <p:extLst>
      <p:ext uri="{BB962C8B-B14F-4D97-AF65-F5344CB8AC3E}">
        <p14:creationId xmlns:p14="http://schemas.microsoft.com/office/powerpoint/2010/main" val="1539968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29</a:t>
            </a:fld>
            <a:endParaRPr lang="en-US"/>
          </a:p>
        </p:txBody>
      </p:sp>
    </p:spTree>
    <p:extLst>
      <p:ext uri="{BB962C8B-B14F-4D97-AF65-F5344CB8AC3E}">
        <p14:creationId xmlns:p14="http://schemas.microsoft.com/office/powerpoint/2010/main" val="348362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פתיחה</a:t>
            </a:r>
            <a:r>
              <a:rPr lang="he-IL" baseline="0" dirty="0"/>
              <a:t> </a:t>
            </a:r>
            <a:r>
              <a:rPr lang="he-IL" baseline="0" dirty="0" err="1"/>
              <a:t>סוראי</a:t>
            </a:r>
            <a:endParaRPr lang="he-IL" dirty="0"/>
          </a:p>
          <a:p>
            <a:r>
              <a:rPr lang="he-IL" dirty="0"/>
              <a:t>שריפות יער הן האויב הגדול לעצי היער ולמערכת </a:t>
            </a:r>
            <a:r>
              <a:rPr lang="he-IL" dirty="0" err="1"/>
              <a:t>האוקולגית</a:t>
            </a:r>
            <a:r>
              <a:rPr lang="he-IL" dirty="0"/>
              <a:t> שבו.</a:t>
            </a:r>
          </a:p>
          <a:p>
            <a:r>
              <a:rPr lang="he-IL" dirty="0"/>
              <a:t>בפרויקט שלנו אנו מנסים למצוא פתרונות לבעיות שנמצאות במערכות לזיהוי שריפות יער שקיימים היום בשוק. כמו למשל:</a:t>
            </a:r>
          </a:p>
          <a:p>
            <a:pPr marL="228600" indent="-228600">
              <a:buAutoNum type="arabicParenR"/>
            </a:pPr>
            <a:r>
              <a:rPr lang="he-IL" dirty="0" err="1"/>
              <a:t>בעית</a:t>
            </a:r>
            <a:r>
              <a:rPr lang="he-IL" dirty="0"/>
              <a:t> התקשורת בין רכיבי המערכת הגדולה.</a:t>
            </a:r>
          </a:p>
          <a:p>
            <a:pPr marL="228600" indent="-228600">
              <a:buAutoNum type="arabicParenR"/>
            </a:pPr>
            <a:r>
              <a:rPr lang="he-IL" dirty="0"/>
              <a:t>המערכות הקיימות בשוק עולות הרבה כסף, בנוסף לזה, הצורך לכסות את כל היער מהווה בעיה רצינית עבור המהנדסים מבחינת מערכת ומבחינה כספית גם.</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3</a:t>
            </a:fld>
            <a:endParaRPr lang="en-US"/>
          </a:p>
        </p:txBody>
      </p:sp>
    </p:spTree>
    <p:extLst>
      <p:ext uri="{BB962C8B-B14F-4D97-AF65-F5344CB8AC3E}">
        <p14:creationId xmlns:p14="http://schemas.microsoft.com/office/powerpoint/2010/main" val="107376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4</a:t>
            </a:fld>
            <a:endParaRPr lang="en-US"/>
          </a:p>
        </p:txBody>
      </p:sp>
    </p:spTree>
    <p:extLst>
      <p:ext uri="{BB962C8B-B14F-4D97-AF65-F5344CB8AC3E}">
        <p14:creationId xmlns:p14="http://schemas.microsoft.com/office/powerpoint/2010/main" val="389780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r>
              <a:rPr lang="en-US" baseline="0" dirty="0"/>
              <a:t> </a:t>
            </a:r>
            <a:r>
              <a:rPr lang="en-US" baseline="0" dirty="0" err="1"/>
              <a:t>painlessmesh</a:t>
            </a:r>
            <a:endParaRPr lang="en-US" baseline="0" dirty="0"/>
          </a:p>
          <a:p>
            <a:r>
              <a:rPr lang="en-US" baseline="0" dirty="0" err="1"/>
              <a:t>Suray</a:t>
            </a:r>
            <a:r>
              <a:rPr lang="en-US" baseline="0" dirty="0"/>
              <a:t> </a:t>
            </a:r>
            <a:r>
              <a:rPr lang="en-US" baseline="0" dirty="0" err="1"/>
              <a:t>json</a:t>
            </a:r>
            <a:r>
              <a:rPr lang="en-US" baseline="0" dirty="0"/>
              <a:t> format</a:t>
            </a:r>
          </a:p>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5</a:t>
            </a:fld>
            <a:endParaRPr lang="en-US"/>
          </a:p>
        </p:txBody>
      </p:sp>
    </p:spTree>
    <p:extLst>
      <p:ext uri="{BB962C8B-B14F-4D97-AF65-F5344CB8AC3E}">
        <p14:creationId xmlns:p14="http://schemas.microsoft.com/office/powerpoint/2010/main" val="3613403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err="1"/>
              <a:t>ali</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7</a:t>
            </a:fld>
            <a:endParaRPr lang="en-US"/>
          </a:p>
        </p:txBody>
      </p:sp>
    </p:spTree>
    <p:extLst>
      <p:ext uri="{BB962C8B-B14F-4D97-AF65-F5344CB8AC3E}">
        <p14:creationId xmlns:p14="http://schemas.microsoft.com/office/powerpoint/2010/main" val="275283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endParaRPr lang="he-IL" dirty="0"/>
          </a:p>
          <a:p>
            <a:r>
              <a:rPr lang="he-IL" dirty="0"/>
              <a:t>מחיר ה </a:t>
            </a:r>
            <a:r>
              <a:rPr lang="en-US" dirty="0" err="1"/>
              <a:t>esp</a:t>
            </a:r>
            <a:r>
              <a:rPr lang="he-IL" dirty="0"/>
              <a:t> בסביבות ה 10 דולר</a:t>
            </a:r>
            <a:r>
              <a:rPr lang="he-IL" baseline="0" dirty="0"/>
              <a:t> וכולל מצלמה זה בערך 15 דולר (</a:t>
            </a:r>
            <a:r>
              <a:rPr lang="he-IL" baseline="0" dirty="0" err="1"/>
              <a:t>אמאזון</a:t>
            </a:r>
            <a:r>
              <a:rPr lang="he-IL" baseline="0" dirty="0"/>
              <a:t>).</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8</a:t>
            </a:fld>
            <a:endParaRPr lang="en-US"/>
          </a:p>
        </p:txBody>
      </p:sp>
    </p:spTree>
    <p:extLst>
      <p:ext uri="{BB962C8B-B14F-4D97-AF65-F5344CB8AC3E}">
        <p14:creationId xmlns:p14="http://schemas.microsoft.com/office/powerpoint/2010/main" val="98066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Suray</a:t>
            </a:r>
            <a:endParaRPr lang="he-IL" dirty="0"/>
          </a:p>
          <a:p>
            <a:r>
              <a:rPr lang="he-IL" dirty="0"/>
              <a:t>אנחנו מנהלים את הפרויקט שלנו דרך ה- </a:t>
            </a:r>
            <a:r>
              <a:rPr lang="en-US" dirty="0"/>
              <a:t>GIT</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10</a:t>
            </a:fld>
            <a:endParaRPr lang="en-US"/>
          </a:p>
        </p:txBody>
      </p:sp>
    </p:spTree>
    <p:extLst>
      <p:ext uri="{BB962C8B-B14F-4D97-AF65-F5344CB8AC3E}">
        <p14:creationId xmlns:p14="http://schemas.microsoft.com/office/powerpoint/2010/main" val="172792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11</a:t>
            </a:fld>
            <a:endParaRPr lang="en-US"/>
          </a:p>
        </p:txBody>
      </p:sp>
    </p:spTree>
    <p:extLst>
      <p:ext uri="{BB962C8B-B14F-4D97-AF65-F5344CB8AC3E}">
        <p14:creationId xmlns:p14="http://schemas.microsoft.com/office/powerpoint/2010/main" val="191567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3B71E74-C9E9-45D3-A4FE-CD4D3C6C0ED3}"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25798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A8D20CB-9BC9-46BB-9155-CD3AE151BBBA}"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945261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9C449EA6-2D05-4449-B343-C37800A02086}"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574302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8C722036-6022-4A1D-A1C7-EF8AD8E474ED}"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96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4F28ADF-716C-43B9-90F4-2BF1CB378EEF}"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60998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EF8EEE5E-F020-4F78-BB7C-0419EAD3BB96}"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121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64653EA-8256-4591-9A1C-5F3A6CA3C3C8}" type="datetime1">
              <a:rPr lang="en-US" smtClean="0"/>
              <a:t>9/7/2023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849589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97280" y="2582335"/>
            <a:ext cx="4937760" cy="32867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17920" y="2582334"/>
            <a:ext cx="4937760" cy="32867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D75CBA35-0EA2-4485-8891-1294CDADA9A6}" type="datetime1">
              <a:rPr lang="en-US" smtClean="0"/>
              <a:t>9/7/2023</a:t>
            </a:fld>
            <a:endParaRPr lang="en-US"/>
          </a:p>
        </p:txBody>
      </p:sp>
      <p:sp>
        <p:nvSpPr>
          <p:cNvPr id="8" name="Footer Placeholder 7"/>
          <p:cNvSpPr>
            <a:spLocks noGrp="1"/>
          </p:cNvSpPr>
          <p:nvPr>
            <p:ph type="ftr" sz="quarter" idx="11"/>
          </p:nvPr>
        </p:nvSpPr>
        <p:spPr/>
        <p:txBody>
          <a:body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804933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DE152636-0557-4844-BD0D-82440B0FECD8}" type="datetime1">
              <a:rPr lang="en-US" smtClean="0"/>
              <a:t>9/7/2023</a:t>
            </a:fld>
            <a:endParaRPr lang="en-US"/>
          </a:p>
        </p:txBody>
      </p:sp>
      <p:sp>
        <p:nvSpPr>
          <p:cNvPr id="4" name="Footer Placeholder 3"/>
          <p:cNvSpPr>
            <a:spLocks noGrp="1"/>
          </p:cNvSpPr>
          <p:nvPr>
            <p:ph type="ftr" sz="quarter" idx="11"/>
          </p:nvPr>
        </p:nvSpPr>
        <p:spPr/>
        <p:txBody>
          <a:bodyPr/>
          <a:lstStyle/>
          <a:p>
            <a:r>
              <a:rPr lang="en-US"/>
              <a:t>Ali Swade and Suray Swade, Winter 2022</a:t>
            </a:r>
          </a:p>
        </p:txBody>
      </p:sp>
      <p:sp>
        <p:nvSpPr>
          <p:cNvPr id="5" name="Slide Number Placeholder 4"/>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380270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6640E72-6109-4880-AE11-88DCD5B80B1D}" type="datetime1">
              <a:rPr lang="en-US" smtClean="0"/>
              <a:t>9/7/2023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1759496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75AC29A-2430-400E-8019-3234AEF83046}" type="datetime1">
              <a:rPr lang="en-US" smtClean="0"/>
              <a:t>9/7/2023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Ali Swade and Suray Swade, Winter 2022</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163422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E432A44-0856-42DE-B6FC-63DEDE9EDDED}"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279299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725F8BD-833C-4B18-86DF-7FE7D0C8273D}" type="datetime1">
              <a:rPr lang="en-US" smtClean="0"/>
              <a:t>9/7/2023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715259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C6C93F6-93DC-4F86-90DD-953EEBFAD94C}"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140353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173209B-02B2-40A6-9B93-AA079B2ED4F2}"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996648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AF4751-C171-D11D-FA39-B465B8A49E9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a:p>
        </p:txBody>
      </p:sp>
      <p:sp>
        <p:nvSpPr>
          <p:cNvPr id="3" name="כותרת משנה 2">
            <a:extLst>
              <a:ext uri="{FF2B5EF4-FFF2-40B4-BE49-F238E27FC236}">
                <a16:creationId xmlns:a16="http://schemas.microsoft.com/office/drawing/2014/main" id="{8014B124-28DF-9FBB-046F-C04CDE240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מציין מיקום של תאריך 3">
            <a:extLst>
              <a:ext uri="{FF2B5EF4-FFF2-40B4-BE49-F238E27FC236}">
                <a16:creationId xmlns:a16="http://schemas.microsoft.com/office/drawing/2014/main" id="{D69AD086-4E0C-D74A-98E5-CE0FAAE773CA}"/>
              </a:ext>
            </a:extLst>
          </p:cNvPr>
          <p:cNvSpPr>
            <a:spLocks noGrp="1"/>
          </p:cNvSpPr>
          <p:nvPr>
            <p:ph type="dt" sz="half" idx="10"/>
          </p:nvPr>
        </p:nvSpPr>
        <p:spPr/>
        <p:txBody>
          <a:bodyPr/>
          <a:lstStyle/>
          <a:p>
            <a:fld id="{DF7CA4CB-8076-4881-B608-74BA28805084}" type="datetime1">
              <a:rPr lang="en-US" smtClean="0"/>
              <a:t>9/7/2023</a:t>
            </a:fld>
            <a:endParaRPr lang="en-US"/>
          </a:p>
        </p:txBody>
      </p:sp>
      <p:sp>
        <p:nvSpPr>
          <p:cNvPr id="5" name="מציין מיקום של כותרת תחתונה 4">
            <a:extLst>
              <a:ext uri="{FF2B5EF4-FFF2-40B4-BE49-F238E27FC236}">
                <a16:creationId xmlns:a16="http://schemas.microsoft.com/office/drawing/2014/main" id="{53FFA0F1-6E03-BEFC-2AC9-9B4CC33B9509}"/>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BA37F987-1905-A88F-B699-70C4585DEF27}"/>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309130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7F12E3-74ED-EA45-2B52-7892212BECBA}"/>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A02F2A33-D3DC-7C20-A3D9-90248B5D350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72BD393-6CCB-D479-F3F8-1768F6D2AEDC}"/>
              </a:ext>
            </a:extLst>
          </p:cNvPr>
          <p:cNvSpPr>
            <a:spLocks noGrp="1"/>
          </p:cNvSpPr>
          <p:nvPr>
            <p:ph type="dt" sz="half" idx="10"/>
          </p:nvPr>
        </p:nvSpPr>
        <p:spPr/>
        <p:txBody>
          <a:bodyPr/>
          <a:lstStyle/>
          <a:p>
            <a:fld id="{D5227EA8-BE60-455D-9099-C956E2F4808F}" type="datetime1">
              <a:rPr lang="en-US" smtClean="0"/>
              <a:t>9/7/2023</a:t>
            </a:fld>
            <a:endParaRPr lang="en-US"/>
          </a:p>
        </p:txBody>
      </p:sp>
      <p:sp>
        <p:nvSpPr>
          <p:cNvPr id="5" name="מציין מיקום של כותרת תחתונה 4">
            <a:extLst>
              <a:ext uri="{FF2B5EF4-FFF2-40B4-BE49-F238E27FC236}">
                <a16:creationId xmlns:a16="http://schemas.microsoft.com/office/drawing/2014/main" id="{416FB45A-1E72-BB2D-0E70-098849CB264F}"/>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34502B34-EABC-97A2-A752-F7D7468A4D59}"/>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687996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49CB3C-208B-ED8C-B9E8-B2683240302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E7F6B94B-F030-E0F7-D99E-6467BF3E17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3AF025FB-F716-A5A4-3773-D4864828D9CA}"/>
              </a:ext>
            </a:extLst>
          </p:cNvPr>
          <p:cNvSpPr>
            <a:spLocks noGrp="1"/>
          </p:cNvSpPr>
          <p:nvPr>
            <p:ph type="dt" sz="half" idx="10"/>
          </p:nvPr>
        </p:nvSpPr>
        <p:spPr/>
        <p:txBody>
          <a:bodyPr/>
          <a:lstStyle/>
          <a:p>
            <a:fld id="{1BFFB86D-29AB-467E-B7B9-0F8D3D187EB2}" type="datetime1">
              <a:rPr lang="en-US" smtClean="0"/>
              <a:t>9/7/2023</a:t>
            </a:fld>
            <a:endParaRPr lang="en-US"/>
          </a:p>
        </p:txBody>
      </p:sp>
      <p:sp>
        <p:nvSpPr>
          <p:cNvPr id="5" name="מציין מיקום של כותרת תחתונה 4">
            <a:extLst>
              <a:ext uri="{FF2B5EF4-FFF2-40B4-BE49-F238E27FC236}">
                <a16:creationId xmlns:a16="http://schemas.microsoft.com/office/drawing/2014/main" id="{CEC7DAD0-7E7A-D079-0649-7F75C0A02A74}"/>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25B3FE01-B44D-6E68-D2B0-DA123BD903F5}"/>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584019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EC7805-1A64-9F34-69A5-0D315F99C7B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893F4108-8A95-CAA0-9BD5-951512C3F69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a:extLst>
              <a:ext uri="{FF2B5EF4-FFF2-40B4-BE49-F238E27FC236}">
                <a16:creationId xmlns:a16="http://schemas.microsoft.com/office/drawing/2014/main" id="{7E9D2823-2E32-6F73-12F2-57A418DD1D1A}"/>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a:extLst>
              <a:ext uri="{FF2B5EF4-FFF2-40B4-BE49-F238E27FC236}">
                <a16:creationId xmlns:a16="http://schemas.microsoft.com/office/drawing/2014/main" id="{0D01C219-20EF-C49F-35E0-2F9974FE7472}"/>
              </a:ext>
            </a:extLst>
          </p:cNvPr>
          <p:cNvSpPr>
            <a:spLocks noGrp="1"/>
          </p:cNvSpPr>
          <p:nvPr>
            <p:ph type="dt" sz="half" idx="10"/>
          </p:nvPr>
        </p:nvSpPr>
        <p:spPr/>
        <p:txBody>
          <a:bodyPr/>
          <a:lstStyle/>
          <a:p>
            <a:fld id="{B11CC33A-C309-41AA-A963-8B3F694C7E01}" type="datetime1">
              <a:rPr lang="en-US" smtClean="0"/>
              <a:t>9/7/2023</a:t>
            </a:fld>
            <a:endParaRPr lang="en-US"/>
          </a:p>
        </p:txBody>
      </p:sp>
      <p:sp>
        <p:nvSpPr>
          <p:cNvPr id="6" name="מציין מיקום של כותרת תחתונה 5">
            <a:extLst>
              <a:ext uri="{FF2B5EF4-FFF2-40B4-BE49-F238E27FC236}">
                <a16:creationId xmlns:a16="http://schemas.microsoft.com/office/drawing/2014/main" id="{1C836E7E-D9CF-E748-AA8B-7C9508862B50}"/>
              </a:ext>
            </a:extLst>
          </p:cNvPr>
          <p:cNvSpPr>
            <a:spLocks noGrp="1"/>
          </p:cNvSpPr>
          <p:nvPr>
            <p:ph type="ftr" sz="quarter" idx="11"/>
          </p:nvPr>
        </p:nvSpPr>
        <p:spPr/>
        <p:txBody>
          <a:bodyPr/>
          <a:lstStyle/>
          <a:p>
            <a:r>
              <a:rPr lang="en-US"/>
              <a:t>Ali Swade and Suray Swade, Winter 2022</a:t>
            </a:r>
          </a:p>
        </p:txBody>
      </p:sp>
      <p:sp>
        <p:nvSpPr>
          <p:cNvPr id="7" name="מציין מיקום של מספר שקופית 6">
            <a:extLst>
              <a:ext uri="{FF2B5EF4-FFF2-40B4-BE49-F238E27FC236}">
                <a16:creationId xmlns:a16="http://schemas.microsoft.com/office/drawing/2014/main" id="{38C944C3-B6D7-B92E-F88B-94FC968B6027}"/>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206381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80868B-6502-2870-DF4B-DD8DEA8F1ADB}"/>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8352D68D-E4BE-94E4-A9D3-BF36FFACAC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6966946-56B4-4ADB-ABC9-EE355B5EFE7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a:extLst>
              <a:ext uri="{FF2B5EF4-FFF2-40B4-BE49-F238E27FC236}">
                <a16:creationId xmlns:a16="http://schemas.microsoft.com/office/drawing/2014/main" id="{7A9B126A-2A61-7B74-EA8D-15B81F81B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CFC1D15D-F79C-48B4-F9A1-C9A0E027B6E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a:extLst>
              <a:ext uri="{FF2B5EF4-FFF2-40B4-BE49-F238E27FC236}">
                <a16:creationId xmlns:a16="http://schemas.microsoft.com/office/drawing/2014/main" id="{2DD3455D-DA22-234A-1058-E4C88FAF3555}"/>
              </a:ext>
            </a:extLst>
          </p:cNvPr>
          <p:cNvSpPr>
            <a:spLocks noGrp="1"/>
          </p:cNvSpPr>
          <p:nvPr>
            <p:ph type="dt" sz="half" idx="10"/>
          </p:nvPr>
        </p:nvSpPr>
        <p:spPr/>
        <p:txBody>
          <a:bodyPr/>
          <a:lstStyle/>
          <a:p>
            <a:fld id="{043C6975-33BB-448F-B133-804CA6B05AC3}" type="datetime1">
              <a:rPr lang="en-US" smtClean="0"/>
              <a:t>9/7/2023</a:t>
            </a:fld>
            <a:endParaRPr lang="en-US"/>
          </a:p>
        </p:txBody>
      </p:sp>
      <p:sp>
        <p:nvSpPr>
          <p:cNvPr id="8" name="מציין מיקום של כותרת תחתונה 7">
            <a:extLst>
              <a:ext uri="{FF2B5EF4-FFF2-40B4-BE49-F238E27FC236}">
                <a16:creationId xmlns:a16="http://schemas.microsoft.com/office/drawing/2014/main" id="{A9D91562-0181-74AA-1841-0BA4F29BCE5C}"/>
              </a:ext>
            </a:extLst>
          </p:cNvPr>
          <p:cNvSpPr>
            <a:spLocks noGrp="1"/>
          </p:cNvSpPr>
          <p:nvPr>
            <p:ph type="ftr" sz="quarter" idx="11"/>
          </p:nvPr>
        </p:nvSpPr>
        <p:spPr/>
        <p:txBody>
          <a:bodyPr/>
          <a:lstStyle/>
          <a:p>
            <a:r>
              <a:rPr lang="en-US"/>
              <a:t>Ali Swade and Suray Swade, Winter 2022</a:t>
            </a:r>
          </a:p>
        </p:txBody>
      </p:sp>
      <p:sp>
        <p:nvSpPr>
          <p:cNvPr id="9" name="מציין מיקום של מספר שקופית 8">
            <a:extLst>
              <a:ext uri="{FF2B5EF4-FFF2-40B4-BE49-F238E27FC236}">
                <a16:creationId xmlns:a16="http://schemas.microsoft.com/office/drawing/2014/main" id="{087EDDA2-2C64-5A4B-EC2F-364FE8B20CA5}"/>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012104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990587-626E-6704-99D8-C50D36B887A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a:extLst>
              <a:ext uri="{FF2B5EF4-FFF2-40B4-BE49-F238E27FC236}">
                <a16:creationId xmlns:a16="http://schemas.microsoft.com/office/drawing/2014/main" id="{2E9E2877-7D10-B40F-D226-ECDE4C98A902}"/>
              </a:ext>
            </a:extLst>
          </p:cNvPr>
          <p:cNvSpPr>
            <a:spLocks noGrp="1"/>
          </p:cNvSpPr>
          <p:nvPr>
            <p:ph type="dt" sz="half" idx="10"/>
          </p:nvPr>
        </p:nvSpPr>
        <p:spPr/>
        <p:txBody>
          <a:bodyPr/>
          <a:lstStyle/>
          <a:p>
            <a:fld id="{35885758-EF7C-4584-950B-A3026FE2FA5F}" type="datetime1">
              <a:rPr lang="en-US" smtClean="0"/>
              <a:t>9/7/2023</a:t>
            </a:fld>
            <a:endParaRPr lang="en-US"/>
          </a:p>
        </p:txBody>
      </p:sp>
      <p:sp>
        <p:nvSpPr>
          <p:cNvPr id="4" name="מציין מיקום של כותרת תחתונה 3">
            <a:extLst>
              <a:ext uri="{FF2B5EF4-FFF2-40B4-BE49-F238E27FC236}">
                <a16:creationId xmlns:a16="http://schemas.microsoft.com/office/drawing/2014/main" id="{CB683F44-E1EE-8753-36AA-22B84A7D71FE}"/>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E4E1BBEA-A905-295E-F142-BB9C5D5350F7}"/>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792786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36F14590-A918-239B-A4ED-436EBF76EAAE}"/>
              </a:ext>
            </a:extLst>
          </p:cNvPr>
          <p:cNvSpPr>
            <a:spLocks noGrp="1"/>
          </p:cNvSpPr>
          <p:nvPr>
            <p:ph type="dt" sz="half" idx="10"/>
          </p:nvPr>
        </p:nvSpPr>
        <p:spPr/>
        <p:txBody>
          <a:bodyPr/>
          <a:lstStyle/>
          <a:p>
            <a:fld id="{6C3CE894-FC96-435F-83DC-1044B0BA7CAB}" type="datetime1">
              <a:rPr lang="en-US" smtClean="0"/>
              <a:t>9/7/2023</a:t>
            </a:fld>
            <a:endParaRPr lang="en-US"/>
          </a:p>
        </p:txBody>
      </p:sp>
      <p:sp>
        <p:nvSpPr>
          <p:cNvPr id="3" name="מציין מיקום של כותרת תחתונה 2">
            <a:extLst>
              <a:ext uri="{FF2B5EF4-FFF2-40B4-BE49-F238E27FC236}">
                <a16:creationId xmlns:a16="http://schemas.microsoft.com/office/drawing/2014/main" id="{86491AC9-78F5-6AC7-5D2F-14466002F2E3}"/>
              </a:ext>
            </a:extLst>
          </p:cNvPr>
          <p:cNvSpPr>
            <a:spLocks noGrp="1"/>
          </p:cNvSpPr>
          <p:nvPr>
            <p:ph type="ftr" sz="quarter" idx="11"/>
          </p:nvPr>
        </p:nvSpPr>
        <p:spPr/>
        <p:txBody>
          <a:bodyPr/>
          <a:lstStyle/>
          <a:p>
            <a:r>
              <a:rPr lang="en-US"/>
              <a:t>Ali Swade and Suray Swade, Winter 2022</a:t>
            </a:r>
          </a:p>
        </p:txBody>
      </p:sp>
      <p:sp>
        <p:nvSpPr>
          <p:cNvPr id="4" name="מציין מיקום של מספר שקופית 3">
            <a:extLst>
              <a:ext uri="{FF2B5EF4-FFF2-40B4-BE49-F238E27FC236}">
                <a16:creationId xmlns:a16="http://schemas.microsoft.com/office/drawing/2014/main" id="{205BA5EF-A93F-D607-FA05-5F33C249D1F6}"/>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77277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AE548F5-B444-4F91-8D45-31C7091656CD}"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145655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3406D5-CF15-44DF-E656-2700FDDD607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3A3E5C8E-D614-03FD-04D9-787343B3A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a:extLst>
              <a:ext uri="{FF2B5EF4-FFF2-40B4-BE49-F238E27FC236}">
                <a16:creationId xmlns:a16="http://schemas.microsoft.com/office/drawing/2014/main" id="{FF6DABCE-1E7F-97BE-FE7F-F77789583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DF139FC-4A2F-EFCF-A395-716182EE09F4}"/>
              </a:ext>
            </a:extLst>
          </p:cNvPr>
          <p:cNvSpPr>
            <a:spLocks noGrp="1"/>
          </p:cNvSpPr>
          <p:nvPr>
            <p:ph type="dt" sz="half" idx="10"/>
          </p:nvPr>
        </p:nvSpPr>
        <p:spPr/>
        <p:txBody>
          <a:bodyPr/>
          <a:lstStyle/>
          <a:p>
            <a:fld id="{A0ED120A-5C9D-43FE-8969-858221C27995}" type="datetime1">
              <a:rPr lang="en-US" smtClean="0"/>
              <a:t>9/7/2023</a:t>
            </a:fld>
            <a:endParaRPr lang="en-US"/>
          </a:p>
        </p:txBody>
      </p:sp>
      <p:sp>
        <p:nvSpPr>
          <p:cNvPr id="6" name="מציין מיקום של כותרת תחתונה 5">
            <a:extLst>
              <a:ext uri="{FF2B5EF4-FFF2-40B4-BE49-F238E27FC236}">
                <a16:creationId xmlns:a16="http://schemas.microsoft.com/office/drawing/2014/main" id="{049EF0AF-78B4-342A-CFA4-C7DDF852547D}"/>
              </a:ext>
            </a:extLst>
          </p:cNvPr>
          <p:cNvSpPr>
            <a:spLocks noGrp="1"/>
          </p:cNvSpPr>
          <p:nvPr>
            <p:ph type="ftr" sz="quarter" idx="11"/>
          </p:nvPr>
        </p:nvSpPr>
        <p:spPr/>
        <p:txBody>
          <a:bodyPr/>
          <a:lstStyle/>
          <a:p>
            <a:r>
              <a:rPr lang="en-US"/>
              <a:t>Ali Swade and Suray Swade, Winter 2022</a:t>
            </a:r>
          </a:p>
        </p:txBody>
      </p:sp>
      <p:sp>
        <p:nvSpPr>
          <p:cNvPr id="7" name="מציין מיקום של מספר שקופית 6">
            <a:extLst>
              <a:ext uri="{FF2B5EF4-FFF2-40B4-BE49-F238E27FC236}">
                <a16:creationId xmlns:a16="http://schemas.microsoft.com/office/drawing/2014/main" id="{3763F419-2927-EAEC-2F3C-CDB0E5E97B18}"/>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4194286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D015E8-8523-B9FA-93B1-34F575536DA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של תמונה 2">
            <a:extLst>
              <a:ext uri="{FF2B5EF4-FFF2-40B4-BE49-F238E27FC236}">
                <a16:creationId xmlns:a16="http://schemas.microsoft.com/office/drawing/2014/main" id="{8F9F5618-CF94-6159-F7C0-4D6678B01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a:extLst>
              <a:ext uri="{FF2B5EF4-FFF2-40B4-BE49-F238E27FC236}">
                <a16:creationId xmlns:a16="http://schemas.microsoft.com/office/drawing/2014/main" id="{83D43BAB-3DAA-3F15-A4B0-C47F9B37F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A4F714B-DDDE-1030-12CE-4CD6895C45D0}"/>
              </a:ext>
            </a:extLst>
          </p:cNvPr>
          <p:cNvSpPr>
            <a:spLocks noGrp="1"/>
          </p:cNvSpPr>
          <p:nvPr>
            <p:ph type="dt" sz="half" idx="10"/>
          </p:nvPr>
        </p:nvSpPr>
        <p:spPr/>
        <p:txBody>
          <a:bodyPr/>
          <a:lstStyle/>
          <a:p>
            <a:fld id="{1E7D16C6-EE04-49D1-A143-4332751286EC}" type="datetime1">
              <a:rPr lang="en-US" smtClean="0"/>
              <a:t>9/7/2023</a:t>
            </a:fld>
            <a:endParaRPr lang="en-US"/>
          </a:p>
        </p:txBody>
      </p:sp>
      <p:sp>
        <p:nvSpPr>
          <p:cNvPr id="6" name="מציין מיקום של כותרת תחתונה 5">
            <a:extLst>
              <a:ext uri="{FF2B5EF4-FFF2-40B4-BE49-F238E27FC236}">
                <a16:creationId xmlns:a16="http://schemas.microsoft.com/office/drawing/2014/main" id="{BEF5C3F0-C9D5-459F-6BE5-FBCFB509AF30}"/>
              </a:ext>
            </a:extLst>
          </p:cNvPr>
          <p:cNvSpPr>
            <a:spLocks noGrp="1"/>
          </p:cNvSpPr>
          <p:nvPr>
            <p:ph type="ftr" sz="quarter" idx="11"/>
          </p:nvPr>
        </p:nvSpPr>
        <p:spPr/>
        <p:txBody>
          <a:bodyPr/>
          <a:lstStyle/>
          <a:p>
            <a:r>
              <a:rPr lang="en-US"/>
              <a:t>Ali Swade and Suray Swade, Winter 2022</a:t>
            </a:r>
          </a:p>
        </p:txBody>
      </p:sp>
      <p:sp>
        <p:nvSpPr>
          <p:cNvPr id="7" name="מציין מיקום של מספר שקופית 6">
            <a:extLst>
              <a:ext uri="{FF2B5EF4-FFF2-40B4-BE49-F238E27FC236}">
                <a16:creationId xmlns:a16="http://schemas.microsoft.com/office/drawing/2014/main" id="{C902D346-B0F2-E988-695D-082D410718FF}"/>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79928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4598BA-0B1F-30F3-9E72-FCEE004DA26A}"/>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E474B446-4553-6676-ADCE-DE3BBF9D75E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5186D25-B413-0850-7234-AEE3DAD27335}"/>
              </a:ext>
            </a:extLst>
          </p:cNvPr>
          <p:cNvSpPr>
            <a:spLocks noGrp="1"/>
          </p:cNvSpPr>
          <p:nvPr>
            <p:ph type="dt" sz="half" idx="10"/>
          </p:nvPr>
        </p:nvSpPr>
        <p:spPr/>
        <p:txBody>
          <a:bodyPr/>
          <a:lstStyle/>
          <a:p>
            <a:fld id="{5821BC8D-16D1-430E-863D-1DF2F2407420}" type="datetime1">
              <a:rPr lang="en-US" smtClean="0"/>
              <a:t>9/7/2023</a:t>
            </a:fld>
            <a:endParaRPr lang="en-US"/>
          </a:p>
        </p:txBody>
      </p:sp>
      <p:sp>
        <p:nvSpPr>
          <p:cNvPr id="5" name="מציין מיקום של כותרת תחתונה 4">
            <a:extLst>
              <a:ext uri="{FF2B5EF4-FFF2-40B4-BE49-F238E27FC236}">
                <a16:creationId xmlns:a16="http://schemas.microsoft.com/office/drawing/2014/main" id="{BD1AACF3-8AA6-02A4-2FB4-3D3D707D3A20}"/>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C3E3F1F7-C5ED-1EA4-F9DD-A314E022DDB5}"/>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934423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A5A5085-D107-8EF3-F807-1DB1A26A76A2}"/>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2D4F405B-CF4C-D6F4-F718-65AD9FCCE83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4ECC5DC0-A393-795E-FB1C-5CA67B167AAC}"/>
              </a:ext>
            </a:extLst>
          </p:cNvPr>
          <p:cNvSpPr>
            <a:spLocks noGrp="1"/>
          </p:cNvSpPr>
          <p:nvPr>
            <p:ph type="dt" sz="half" idx="10"/>
          </p:nvPr>
        </p:nvSpPr>
        <p:spPr/>
        <p:txBody>
          <a:bodyPr/>
          <a:lstStyle/>
          <a:p>
            <a:fld id="{9C3DC1CF-C00D-4176-9A96-5DD9B66DCC49}" type="datetime1">
              <a:rPr lang="en-US" smtClean="0"/>
              <a:t>9/7/2023</a:t>
            </a:fld>
            <a:endParaRPr lang="en-US"/>
          </a:p>
        </p:txBody>
      </p:sp>
      <p:sp>
        <p:nvSpPr>
          <p:cNvPr id="5" name="מציין מיקום של כותרת תחתונה 4">
            <a:extLst>
              <a:ext uri="{FF2B5EF4-FFF2-40B4-BE49-F238E27FC236}">
                <a16:creationId xmlns:a16="http://schemas.microsoft.com/office/drawing/2014/main" id="{8A81652E-40E3-58B4-558A-F49093F0D53F}"/>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491FE6A3-4D73-EDDC-13F3-88CFA04792DA}"/>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0542685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06E1F97-1290-451B-BBAE-71D28ACAFDEF}" type="datetime1">
              <a:rPr lang="en-US" smtClean="0"/>
              <a:t>9/7/2023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Ali Swade and Suray Swade, Winter 2022</a:t>
            </a: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42127427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FC12D91-771B-435E-8436-62DC83BCD6E6}"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850698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E9D2F0A8-D8CB-4C0C-A816-E76275CB9616}"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303649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D04A0CDC-93CB-4DD8-A498-62C2DAC1A7FD}" type="datetime1">
              <a:rPr lang="en-US" smtClean="0"/>
              <a:t>9/7/2023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848527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3016DA19-AE5A-4076-9886-0F7F78011FED}" type="datetime1">
              <a:rPr lang="en-US" smtClean="0"/>
              <a:t>9/7/2023</a:t>
            </a:fld>
            <a:endParaRPr lang="en-US"/>
          </a:p>
        </p:txBody>
      </p:sp>
      <p:sp>
        <p:nvSpPr>
          <p:cNvPr id="8" name="Footer Placeholder 7"/>
          <p:cNvSpPr>
            <a:spLocks noGrp="1"/>
          </p:cNvSpPr>
          <p:nvPr>
            <p:ph type="ftr" sz="quarter" idx="11"/>
          </p:nvPr>
        </p:nvSpPr>
        <p:spPr/>
        <p:txBody>
          <a:body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590286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3C5A490A-B031-4E64-ACB7-85FBFC2B5206}" type="datetime1">
              <a:rPr lang="en-US" smtClean="0"/>
              <a:t>9/7/2023</a:t>
            </a:fld>
            <a:endParaRPr lang="en-US"/>
          </a:p>
        </p:txBody>
      </p:sp>
      <p:sp>
        <p:nvSpPr>
          <p:cNvPr id="4" name="Footer Placeholder 3"/>
          <p:cNvSpPr>
            <a:spLocks noGrp="1"/>
          </p:cNvSpPr>
          <p:nvPr>
            <p:ph type="ftr" sz="quarter" idx="11"/>
          </p:nvPr>
        </p:nvSpPr>
        <p:spPr/>
        <p:txBody>
          <a:bodyPr/>
          <a:lstStyle/>
          <a:p>
            <a:r>
              <a:rPr lang="en-US"/>
              <a:t>Ali Swade and Suray Swade, Winter 2022</a:t>
            </a:r>
          </a:p>
        </p:txBody>
      </p:sp>
      <p:sp>
        <p:nvSpPr>
          <p:cNvPr id="5" name="Slide Number Placeholder 4"/>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752489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9E770D6-86BA-4698-AFF4-6B92D9E92838}" type="datetime1">
              <a:rPr lang="en-US" smtClean="0"/>
              <a:t>9/7/2023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128046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0F6C3-7E2F-4319-97E5-077018AFC801}" type="datetime1">
              <a:rPr lang="en-US" smtClean="0"/>
              <a:t>9/7/2023</a:t>
            </a:fld>
            <a:endParaRPr lang="en-US"/>
          </a:p>
        </p:txBody>
      </p:sp>
      <p:sp>
        <p:nvSpPr>
          <p:cNvPr id="3" name="Footer Placeholder 2"/>
          <p:cNvSpPr>
            <a:spLocks noGrp="1"/>
          </p:cNvSpPr>
          <p:nvPr>
            <p:ph type="ftr" sz="quarter" idx="11"/>
          </p:nvPr>
        </p:nvSpPr>
        <p:spPr/>
        <p:txBody>
          <a:bodyPr/>
          <a:lstStyle/>
          <a:p>
            <a:r>
              <a:rPr lang="en-US"/>
              <a:t>Ali Swade and Suray Swade, Winter 2022</a:t>
            </a:r>
          </a:p>
        </p:txBody>
      </p:sp>
      <p:sp>
        <p:nvSpPr>
          <p:cNvPr id="4" name="Slide Number Placeholder 3"/>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097822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9250474-0C71-4179-951C-1688D3F3D347}" type="datetime1">
              <a:rPr lang="en-US" smtClean="0"/>
              <a:t>9/7/2023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2902800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EE1DD8A-6C83-4539-91E4-B731CBC18A58}" type="datetime1">
              <a:rPr lang="en-US" smtClean="0"/>
              <a:t>9/7/2023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Ali Swade and Suray Swade, Winter 2022</a:t>
            </a: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3763683237"/>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274092D-D24A-4077-9DD0-9D0A1A87BA78}"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45627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5C005FB-70D2-43AA-ACDD-FAE1EF72E3D1}" type="datetime1">
              <a:rPr lang="en-US" smtClean="0"/>
              <a:t>9/7/2023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411946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8750DF0E-4AF4-46DD-A970-52F58FFBE9EF}" type="datetime1">
              <a:rPr lang="en-US" smtClean="0"/>
              <a:t>9/7/2023</a:t>
            </a:fld>
            <a:endParaRPr lang="en-US"/>
          </a:p>
        </p:txBody>
      </p:sp>
      <p:sp>
        <p:nvSpPr>
          <p:cNvPr id="8" name="Footer Placeholder 7"/>
          <p:cNvSpPr>
            <a:spLocks noGrp="1"/>
          </p:cNvSpPr>
          <p:nvPr>
            <p:ph type="ftr" sz="quarter" idx="11"/>
          </p:nvPr>
        </p:nvSpPr>
        <p:spPr/>
        <p:txBody>
          <a:body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133268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6DFCD2E-170C-424D-8E02-1BAF55D33822}" type="datetime1">
              <a:rPr lang="en-US" smtClean="0"/>
              <a:t>9/7/2023</a:t>
            </a:fld>
            <a:endParaRPr lang="en-US"/>
          </a:p>
        </p:txBody>
      </p:sp>
      <p:sp>
        <p:nvSpPr>
          <p:cNvPr id="4" name="Footer Placeholder 3"/>
          <p:cNvSpPr>
            <a:spLocks noGrp="1"/>
          </p:cNvSpPr>
          <p:nvPr>
            <p:ph type="ftr" sz="quarter" idx="11"/>
          </p:nvPr>
        </p:nvSpPr>
        <p:spPr/>
        <p:txBody>
          <a:bodyPr/>
          <a:lstStyle/>
          <a:p>
            <a:r>
              <a:rPr lang="en-US"/>
              <a:t>Ali Swade and Suray Swade, Winter 2022</a:t>
            </a:r>
          </a:p>
        </p:txBody>
      </p:sp>
      <p:sp>
        <p:nvSpPr>
          <p:cNvPr id="5" name="Slide Number Placeholder 4"/>
          <p:cNvSpPr>
            <a:spLocks noGrp="1"/>
          </p:cNvSpPr>
          <p:nvPr>
            <p:ph type="sldNum" sz="quarter" idx="12"/>
          </p:nvPr>
        </p:nvSpPr>
        <p:spPr/>
        <p:txBody>
          <a:bodyPr/>
          <a:lstStyle/>
          <a:p>
            <a:fld id="{65F2D7F2-A8CB-4A0F-A010-E411F6BF73C3}" type="slidenum">
              <a:rPr lang="en-US" smtClean="0"/>
              <a:t>‹#›</a:t>
            </a:fld>
            <a:endParaRPr lang="en-US"/>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1108622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39333-4327-44EB-8BE3-96FF80C76FAB}" type="datetime1">
              <a:rPr lang="en-US" smtClean="0"/>
              <a:t>9/7/2023</a:t>
            </a:fld>
            <a:endParaRPr lang="en-US"/>
          </a:p>
        </p:txBody>
      </p:sp>
      <p:sp>
        <p:nvSpPr>
          <p:cNvPr id="3" name="Footer Placeholder 2"/>
          <p:cNvSpPr>
            <a:spLocks noGrp="1"/>
          </p:cNvSpPr>
          <p:nvPr>
            <p:ph type="ftr" sz="quarter" idx="11"/>
          </p:nvPr>
        </p:nvSpPr>
        <p:spPr/>
        <p:txBody>
          <a:bodyPr/>
          <a:lstStyle/>
          <a:p>
            <a:r>
              <a:rPr lang="en-US"/>
              <a:t>Ali Swade and Suray Swade, Winter 2022</a:t>
            </a:r>
          </a:p>
        </p:txBody>
      </p:sp>
      <p:sp>
        <p:nvSpPr>
          <p:cNvPr id="4" name="Slide Number Placeholder 3"/>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479324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8D9F8C9-58E3-417A-9049-69FE4509C791}" type="datetime1">
              <a:rPr lang="en-US" smtClean="0"/>
              <a:t>9/7/2023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2401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3032D64-DF8B-4D2C-B3BC-A81AEBE4B023}" type="datetime1">
              <a:rPr lang="en-US" smtClean="0"/>
              <a:t>9/7/2023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4239276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FC002EC-A06F-4DA9-9B25-035E9BBCCB72}" type="datetime1">
              <a:rPr lang="en-US" smtClean="0"/>
              <a:t>9/7/2023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en-US"/>
              <a:t>Ali Swade and Suray Swade, Winter 2022</a:t>
            </a: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5582796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407EA4E-E271-4B20-BFFD-17F152D6811C}" type="datetime1">
              <a:rPr lang="en-US" smtClean="0"/>
              <a:t>9/7/2023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Ali Swade and Suray Swade, Winter 2022</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5F2D7F2-A8CB-4A0F-A010-E411F6BF73C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87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14B5B5E6-89F8-7C6C-AC5E-080272908D8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EDDD3792-4D32-E3F1-684B-DBCEDEA0FFAF}"/>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E218B28A-EC0C-91DA-5212-35E91DC98DD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A6C9ACF-379A-4BE4-B586-5F6CAD419649}" type="datetime1">
              <a:rPr lang="en-US" smtClean="0"/>
              <a:t>9/7/2023</a:t>
            </a:fld>
            <a:endParaRPr lang="en-US"/>
          </a:p>
        </p:txBody>
      </p:sp>
      <p:sp>
        <p:nvSpPr>
          <p:cNvPr id="5" name="מציין מיקום של כותרת תחתונה 4">
            <a:extLst>
              <a:ext uri="{FF2B5EF4-FFF2-40B4-BE49-F238E27FC236}">
                <a16:creationId xmlns:a16="http://schemas.microsoft.com/office/drawing/2014/main" id="{345AE459-711C-1DB1-5B77-7A5C609F6F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2F300651-4126-11FB-DD19-368F0AB6BCD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157223042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539CB97-D266-45F7-88DE-44A3E4CB2125}" type="datetime1">
              <a:rPr lang="en-US" smtClean="0"/>
              <a:t>9/7/2023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Ali Swade and Suray Swade, Winter 2022</a:t>
            </a: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142157101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hd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10.xml"/><Relationship Id="rId16" Type="http://schemas.openxmlformats.org/officeDocument/2006/relationships/diagramColors" Target="../diagrams/colors7.xml"/><Relationship Id="rId1" Type="http://schemas.openxmlformats.org/officeDocument/2006/relationships/slideLayout" Target="../slideLayouts/slideLayout1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5.jpe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8.jpe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1.jpeg"/><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90C8E5AE-033C-00B9-F908-C942BE1AFB27}"/>
              </a:ext>
            </a:extLst>
          </p:cNvPr>
          <p:cNvPicPr>
            <a:picLocks noChangeAspect="1"/>
          </p:cNvPicPr>
          <p:nvPr/>
        </p:nvPicPr>
        <p:blipFill>
          <a:blip r:embed="rId3"/>
          <a:stretch>
            <a:fillRect/>
          </a:stretch>
        </p:blipFill>
        <p:spPr>
          <a:xfrm>
            <a:off x="8617526" y="136525"/>
            <a:ext cx="3442361" cy="1032708"/>
          </a:xfrm>
          <a:prstGeom prst="rect">
            <a:avLst/>
          </a:prstGeom>
        </p:spPr>
      </p:pic>
      <p:pic>
        <p:nvPicPr>
          <p:cNvPr id="11" name="תמונה 10">
            <a:extLst>
              <a:ext uri="{FF2B5EF4-FFF2-40B4-BE49-F238E27FC236}">
                <a16:creationId xmlns:a16="http://schemas.microsoft.com/office/drawing/2014/main" id="{ECE1BAE3-1F20-DEF9-7645-FAE1BC8C10F4}"/>
              </a:ext>
            </a:extLst>
          </p:cNvPr>
          <p:cNvPicPr>
            <a:picLocks noChangeAspect="1"/>
          </p:cNvPicPr>
          <p:nvPr/>
        </p:nvPicPr>
        <p:blipFill>
          <a:blip r:embed="rId4"/>
          <a:stretch>
            <a:fillRect/>
          </a:stretch>
        </p:blipFill>
        <p:spPr>
          <a:xfrm>
            <a:off x="0" y="10676"/>
            <a:ext cx="2650630" cy="1342527"/>
          </a:xfrm>
          <a:prstGeom prst="rect">
            <a:avLst/>
          </a:prstGeom>
        </p:spPr>
      </p:pic>
      <p:sp>
        <p:nvSpPr>
          <p:cNvPr id="12" name="מלבן 11">
            <a:extLst>
              <a:ext uri="{FF2B5EF4-FFF2-40B4-BE49-F238E27FC236}">
                <a16:creationId xmlns:a16="http://schemas.microsoft.com/office/drawing/2014/main" id="{DF14A0F6-FE18-5176-89C9-7B066EAC0C86}"/>
              </a:ext>
            </a:extLst>
          </p:cNvPr>
          <p:cNvSpPr/>
          <p:nvPr/>
        </p:nvSpPr>
        <p:spPr>
          <a:xfrm>
            <a:off x="1965093" y="1768101"/>
            <a:ext cx="8261813"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IoT Communication Network</a:t>
            </a:r>
          </a:p>
          <a:p>
            <a:pPr algn="ctr"/>
            <a:r>
              <a:rPr lang="en-US" sz="4000" b="0" cap="none" spc="0" dirty="0">
                <a:ln w="0"/>
                <a:solidFill>
                  <a:schemeClr val="tx1"/>
                </a:solidFill>
                <a:effectLst>
                  <a:outerShdw blurRad="38100" dist="19050" dir="2700000" algn="tl" rotWithShape="0">
                    <a:schemeClr val="dk1">
                      <a:alpha val="40000"/>
                    </a:schemeClr>
                  </a:outerShdw>
                </a:effectLst>
              </a:rPr>
              <a:t>A computer network of tiny computers</a:t>
            </a:r>
          </a:p>
          <a:p>
            <a:pPr algn="ctr"/>
            <a:r>
              <a:rPr lang="en-US" sz="4000" dirty="0">
                <a:ln w="0"/>
                <a:effectLst>
                  <a:outerShdw blurRad="38100" dist="19050" dir="2700000" algn="tl" rotWithShape="0">
                    <a:schemeClr val="dk1">
                      <a:alpha val="40000"/>
                    </a:schemeClr>
                  </a:outerShdw>
                </a:effectLst>
              </a:rPr>
              <a:t>Mid Presentation</a:t>
            </a: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18" name="מלבן 17">
            <a:extLst>
              <a:ext uri="{FF2B5EF4-FFF2-40B4-BE49-F238E27FC236}">
                <a16:creationId xmlns:a16="http://schemas.microsoft.com/office/drawing/2014/main" id="{54C4B4FB-8C71-CF06-EC93-A01BB857F492}"/>
              </a:ext>
            </a:extLst>
          </p:cNvPr>
          <p:cNvSpPr/>
          <p:nvPr/>
        </p:nvSpPr>
        <p:spPr>
          <a:xfrm>
            <a:off x="-2620782" y="4305961"/>
            <a:ext cx="7150308" cy="1938992"/>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By : </a:t>
            </a:r>
          </a:p>
          <a:p>
            <a:pPr marL="3771900" lvl="7" indent="-571500" algn="ctr">
              <a:buFont typeface="Arial" panose="020B0604020202020204" pitchFamily="34" charset="0"/>
              <a:buChar char="•"/>
            </a:pPr>
            <a:r>
              <a:rPr lang="en-US" sz="4000" dirty="0">
                <a:ln w="0"/>
                <a:effectLst>
                  <a:outerShdw blurRad="38100" dist="19050" dir="2700000" algn="tl" rotWithShape="0">
                    <a:schemeClr val="dk1">
                      <a:alpha val="40000"/>
                    </a:schemeClr>
                  </a:outerShdw>
                </a:effectLst>
              </a:rPr>
              <a:t>Ali Swade</a:t>
            </a:r>
          </a:p>
          <a:p>
            <a:pPr marL="4229100" lvl="8" indent="-571500" algn="ctr">
              <a:buFont typeface="Arial" panose="020B0604020202020204" pitchFamily="34" charset="0"/>
              <a:buChar char="•"/>
            </a:pPr>
            <a:r>
              <a:rPr lang="en-US" sz="4000" b="0" cap="none" spc="0" dirty="0">
                <a:ln w="0"/>
                <a:solidFill>
                  <a:schemeClr val="tx1"/>
                </a:solidFill>
                <a:effectLst>
                  <a:outerShdw blurRad="38100" dist="19050" dir="2700000" algn="tl" rotWithShape="0">
                    <a:schemeClr val="dk1">
                      <a:alpha val="40000"/>
                    </a:schemeClr>
                  </a:outerShdw>
                </a:effectLst>
              </a:rPr>
              <a:t>Suray Swade</a:t>
            </a: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21" name="מלבן 20">
            <a:extLst>
              <a:ext uri="{FF2B5EF4-FFF2-40B4-BE49-F238E27FC236}">
                <a16:creationId xmlns:a16="http://schemas.microsoft.com/office/drawing/2014/main" id="{5C6975E6-23F6-E626-DE84-F17657F5CD42}"/>
              </a:ext>
            </a:extLst>
          </p:cNvPr>
          <p:cNvSpPr/>
          <p:nvPr/>
        </p:nvSpPr>
        <p:spPr>
          <a:xfrm>
            <a:off x="4909579" y="4445946"/>
            <a:ext cx="7150308"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Supervisor :</a:t>
            </a:r>
          </a:p>
          <a:p>
            <a:pPr marL="2857500" lvl="5" indent="-571500" algn="ctr">
              <a:buFont typeface="Arial" panose="020B0604020202020204" pitchFamily="34" charset="0"/>
              <a:buChar char="•"/>
            </a:pPr>
            <a:r>
              <a:rPr lang="en-US" sz="4000" dirty="0">
                <a:ln w="0"/>
                <a:effectLst>
                  <a:outerShdw blurRad="38100" dist="19050" dir="2700000" algn="tl" rotWithShape="0">
                    <a:schemeClr val="dk1">
                      <a:alpha val="40000"/>
                    </a:schemeClr>
                  </a:outerShdw>
                </a:effectLst>
              </a:rPr>
              <a:t>Roy Mitrany</a:t>
            </a:r>
            <a:r>
              <a:rPr lang="en-US" sz="4000" b="0" cap="none" spc="0" dirty="0">
                <a:ln w="0"/>
                <a:solidFill>
                  <a:schemeClr val="tx1"/>
                </a:solidFill>
                <a:effectLst>
                  <a:outerShdw blurRad="38100" dist="19050" dir="2700000" algn="tl" rotWithShape="0">
                    <a:schemeClr val="dk1">
                      <a:alpha val="40000"/>
                    </a:schemeClr>
                  </a:outerShdw>
                </a:effectLst>
              </a:rPr>
              <a:t> </a:t>
            </a: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22" name="מציין מיקום של כותרת תחתונה 21">
            <a:extLst>
              <a:ext uri="{FF2B5EF4-FFF2-40B4-BE49-F238E27FC236}">
                <a16:creationId xmlns:a16="http://schemas.microsoft.com/office/drawing/2014/main" id="{366EF1D6-49BF-5C34-D127-6DEF6F992240}"/>
              </a:ext>
            </a:extLst>
          </p:cNvPr>
          <p:cNvSpPr>
            <a:spLocks noGrp="1"/>
          </p:cNvSpPr>
          <p:nvPr>
            <p:ph type="ftr" sz="quarter" idx="11"/>
          </p:nvPr>
        </p:nvSpPr>
        <p:spPr/>
        <p:txBody>
          <a:bodyPr/>
          <a:lstStyle/>
          <a:p>
            <a:r>
              <a:rPr lang="en-US"/>
              <a:t>Ali Swade and Suray Swade, Winter 2022</a:t>
            </a:r>
          </a:p>
        </p:txBody>
      </p:sp>
      <p:sp>
        <p:nvSpPr>
          <p:cNvPr id="23" name="מציין מיקום של מספר שקופית 22">
            <a:extLst>
              <a:ext uri="{FF2B5EF4-FFF2-40B4-BE49-F238E27FC236}">
                <a16:creationId xmlns:a16="http://schemas.microsoft.com/office/drawing/2014/main" id="{8134A3AA-B06C-D995-6F35-B773188316DB}"/>
              </a:ext>
            </a:extLst>
          </p:cNvPr>
          <p:cNvSpPr>
            <a:spLocks noGrp="1"/>
          </p:cNvSpPr>
          <p:nvPr>
            <p:ph type="sldNum" sz="quarter" idx="12"/>
          </p:nvPr>
        </p:nvSpPr>
        <p:spPr/>
        <p:txBody>
          <a:bodyPr/>
          <a:lstStyle/>
          <a:p>
            <a:fld id="{65F2D7F2-A8CB-4A0F-A010-E411F6BF73C3}" type="slidenum">
              <a:rPr lang="en-US" smtClean="0"/>
              <a:t>1</a:t>
            </a:fld>
            <a:endParaRPr lang="en-US"/>
          </a:p>
        </p:txBody>
      </p:sp>
    </p:spTree>
    <p:extLst>
      <p:ext uri="{BB962C8B-B14F-4D97-AF65-F5344CB8AC3E}">
        <p14:creationId xmlns:p14="http://schemas.microsoft.com/office/powerpoint/2010/main" val="294202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5D1D40CF-EB1B-608D-EA27-FD7F6F56D98E}"/>
              </a:ext>
            </a:extLst>
          </p:cNvPr>
          <p:cNvSpPr/>
          <p:nvPr/>
        </p:nvSpPr>
        <p:spPr>
          <a:xfrm>
            <a:off x="0" y="53307"/>
            <a:ext cx="3057993" cy="1550639"/>
          </a:xfrm>
          <a:prstGeom prst="rect">
            <a:avLst/>
          </a:prstGeom>
        </p:spPr>
        <p:txBody>
          <a:bodyPr vert="horz" lIns="91440" tIns="45720" rIns="91440" bIns="45720" rtlCol="0" anchor="b">
            <a:normAutofit lnSpcReduction="10000"/>
          </a:bodyPr>
          <a:lstStyle/>
          <a:p>
            <a:pPr>
              <a:lnSpc>
                <a:spcPct val="85000"/>
              </a:lnSpc>
              <a:spcBef>
                <a:spcPct val="0"/>
              </a:spcBef>
              <a:spcAft>
                <a:spcPts val="600"/>
              </a:spcAft>
            </a:pPr>
            <a:r>
              <a:rPr lang="en-US" sz="3600" b="0" cap="none" spc="-50" dirty="0">
                <a:ln w="0"/>
                <a:effectLst>
                  <a:outerShdw blurRad="38100" dist="19050" dir="2700000" algn="tl" rotWithShape="0">
                    <a:schemeClr val="dk1">
                      <a:alpha val="40000"/>
                    </a:schemeClr>
                  </a:outerShdw>
                </a:effectLst>
                <a:latin typeface="+mj-lt"/>
                <a:ea typeface="+mj-ea"/>
                <a:cs typeface="+mj-cs"/>
              </a:rPr>
              <a:t>Project  Management</a:t>
            </a:r>
          </a:p>
          <a:p>
            <a:pPr>
              <a:lnSpc>
                <a:spcPct val="85000"/>
              </a:lnSpc>
              <a:spcBef>
                <a:spcPct val="0"/>
              </a:spcBef>
              <a:spcAft>
                <a:spcPts val="600"/>
              </a:spcAft>
            </a:pPr>
            <a:r>
              <a:rPr lang="en-US" sz="3600" spc="-50" dirty="0">
                <a:ln w="0"/>
                <a:effectLst>
                  <a:outerShdw blurRad="38100" dist="19050" dir="2700000" algn="tl" rotWithShape="0">
                    <a:schemeClr val="dk1">
                      <a:alpha val="40000"/>
                    </a:schemeClr>
                  </a:outerShdw>
                </a:effectLst>
                <a:latin typeface="+mj-lt"/>
                <a:ea typeface="+mj-ea"/>
                <a:cs typeface="+mj-cs"/>
              </a:rPr>
              <a:t>			</a:t>
            </a:r>
            <a:endParaRPr lang="en-US" sz="3600" b="0" cap="none" spc="-50" dirty="0">
              <a:ln w="0"/>
              <a:effectLst>
                <a:outerShdw blurRad="38100" dist="19050" dir="2700000" algn="tl" rotWithShape="0">
                  <a:schemeClr val="dk1">
                    <a:alpha val="40000"/>
                  </a:schemeClr>
                </a:outerShdw>
              </a:effectLst>
              <a:latin typeface="+mj-lt"/>
              <a:ea typeface="+mj-ea"/>
              <a:cs typeface="+mj-cs"/>
            </a:endParaRPr>
          </a:p>
        </p:txBody>
      </p:sp>
      <p:pic>
        <p:nvPicPr>
          <p:cNvPr id="10" name="תמונה 9">
            <a:extLst>
              <a:ext uri="{FF2B5EF4-FFF2-40B4-BE49-F238E27FC236}">
                <a16:creationId xmlns:a16="http://schemas.microsoft.com/office/drawing/2014/main" id="{2197BAD6-34AB-42E6-6658-5DE08A361E8F}"/>
              </a:ext>
            </a:extLst>
          </p:cNvPr>
          <p:cNvPicPr>
            <a:picLocks noChangeAspect="1"/>
          </p:cNvPicPr>
          <p:nvPr/>
        </p:nvPicPr>
        <p:blipFill>
          <a:blip r:embed="rId3"/>
          <a:stretch>
            <a:fillRect/>
          </a:stretch>
        </p:blipFill>
        <p:spPr>
          <a:xfrm>
            <a:off x="3306503" y="402262"/>
            <a:ext cx="8885497" cy="5818656"/>
          </a:xfrm>
          <a:prstGeom prst="rect">
            <a:avLst/>
          </a:prstGeom>
        </p:spPr>
      </p:pic>
      <p:pic>
        <p:nvPicPr>
          <p:cNvPr id="12" name="תמונה 11">
            <a:extLst>
              <a:ext uri="{FF2B5EF4-FFF2-40B4-BE49-F238E27FC236}">
                <a16:creationId xmlns:a16="http://schemas.microsoft.com/office/drawing/2014/main" id="{6B1E99C8-BED6-A696-138B-5CCD2E37531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3510" y="4837168"/>
            <a:ext cx="2756691" cy="1550639"/>
          </a:xfrm>
          <a:prstGeom prst="rect">
            <a:avLst/>
          </a:prstGeom>
        </p:spPr>
      </p:pic>
      <p:sp>
        <p:nvSpPr>
          <p:cNvPr id="13" name="מציין מיקום של כותרת תחתונה 12">
            <a:extLst>
              <a:ext uri="{FF2B5EF4-FFF2-40B4-BE49-F238E27FC236}">
                <a16:creationId xmlns:a16="http://schemas.microsoft.com/office/drawing/2014/main" id="{5510EC7B-BEA2-59D9-7289-3F8D71271CD4}"/>
              </a:ext>
            </a:extLst>
          </p:cNvPr>
          <p:cNvSpPr>
            <a:spLocks noGrp="1"/>
          </p:cNvSpPr>
          <p:nvPr>
            <p:ph type="ftr" sz="quarter" idx="11"/>
          </p:nvPr>
        </p:nvSpPr>
        <p:spPr/>
        <p:txBody>
          <a:bodyPr/>
          <a:lstStyle/>
          <a:p>
            <a:r>
              <a:rPr lang="en-US"/>
              <a:t>Ali Swade and Suray Swade, Winter 2022</a:t>
            </a:r>
          </a:p>
        </p:txBody>
      </p:sp>
      <p:sp>
        <p:nvSpPr>
          <p:cNvPr id="14" name="מציין מיקום של מספר שקופית 13">
            <a:extLst>
              <a:ext uri="{FF2B5EF4-FFF2-40B4-BE49-F238E27FC236}">
                <a16:creationId xmlns:a16="http://schemas.microsoft.com/office/drawing/2014/main" id="{D6F40A1D-059A-9ED7-0352-C6DC350DA997}"/>
              </a:ext>
            </a:extLst>
          </p:cNvPr>
          <p:cNvSpPr>
            <a:spLocks noGrp="1"/>
          </p:cNvSpPr>
          <p:nvPr>
            <p:ph type="sldNum" sz="quarter" idx="12"/>
          </p:nvPr>
        </p:nvSpPr>
        <p:spPr/>
        <p:txBody>
          <a:bodyPr/>
          <a:lstStyle/>
          <a:p>
            <a:fld id="{65F2D7F2-A8CB-4A0F-A010-E411F6BF73C3}" type="slidenum">
              <a:rPr lang="en-US" smtClean="0"/>
              <a:t>10</a:t>
            </a:fld>
            <a:endParaRPr lang="en-US"/>
          </a:p>
        </p:txBody>
      </p:sp>
    </p:spTree>
    <p:extLst>
      <p:ext uri="{BB962C8B-B14F-4D97-AF65-F5344CB8AC3E}">
        <p14:creationId xmlns:p14="http://schemas.microsoft.com/office/powerpoint/2010/main" val="680291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en-US"/>
              <a:t>Ali Swade and Suray Swade, Winter 2022</a:t>
            </a:r>
          </a:p>
        </p:txBody>
      </p:sp>
      <p:sp>
        <p:nvSpPr>
          <p:cNvPr id="5" name="מציין מיקום של מספר שקופית 4"/>
          <p:cNvSpPr>
            <a:spLocks noGrp="1"/>
          </p:cNvSpPr>
          <p:nvPr>
            <p:ph type="sldNum" sz="quarter" idx="12"/>
          </p:nvPr>
        </p:nvSpPr>
        <p:spPr/>
        <p:txBody>
          <a:bodyPr/>
          <a:lstStyle/>
          <a:p>
            <a:fld id="{65F2D7F2-A8CB-4A0F-A010-E411F6BF73C3}" type="slidenum">
              <a:rPr lang="en-US" smtClean="0"/>
              <a:t>11</a:t>
            </a:fld>
            <a:endParaRPr lang="en-US"/>
          </a:p>
        </p:txBody>
      </p:sp>
      <p:graphicFrame>
        <p:nvGraphicFramePr>
          <p:cNvPr id="6" name="דיאגרמה 5"/>
          <p:cNvGraphicFramePr/>
          <p:nvPr>
            <p:extLst>
              <p:ext uri="{D42A27DB-BD31-4B8C-83A1-F6EECF244321}">
                <p14:modId xmlns:p14="http://schemas.microsoft.com/office/powerpoint/2010/main" val="2148917639"/>
              </p:ext>
            </p:extLst>
          </p:nvPr>
        </p:nvGraphicFramePr>
        <p:xfrm>
          <a:off x="225680" y="870524"/>
          <a:ext cx="11743813" cy="6527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לבן 6"/>
          <p:cNvSpPr/>
          <p:nvPr/>
        </p:nvSpPr>
        <p:spPr>
          <a:xfrm>
            <a:off x="680736" y="870524"/>
            <a:ext cx="4929170" cy="620170"/>
          </a:xfrm>
          <a:prstGeom prst="rect">
            <a:avLst/>
          </a:prstGeom>
        </p:spPr>
        <p:txBody>
          <a:bodyPr wrap="none">
            <a:spAutoFit/>
          </a:bodyPr>
          <a:lstStyle/>
          <a:p>
            <a:pPr>
              <a:lnSpc>
                <a:spcPct val="85000"/>
              </a:lnSpc>
              <a:spcBef>
                <a:spcPct val="0"/>
              </a:spcBef>
              <a:spcAft>
                <a:spcPts val="600"/>
              </a:spcAft>
            </a:pPr>
            <a:r>
              <a:rPr lang="en-US" sz="4000" spc="-50" dirty="0">
                <a:ln w="0"/>
              </a:rPr>
              <a:t>Wireless mesh network</a:t>
            </a:r>
          </a:p>
        </p:txBody>
      </p:sp>
    </p:spTree>
    <p:extLst>
      <p:ext uri="{BB962C8B-B14F-4D97-AF65-F5344CB8AC3E}">
        <p14:creationId xmlns:p14="http://schemas.microsoft.com/office/powerpoint/2010/main" val="2646345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en-US"/>
              <a:t>Ali Swade and Suray Swade, Winter 2022</a:t>
            </a:r>
          </a:p>
        </p:txBody>
      </p:sp>
      <p:sp>
        <p:nvSpPr>
          <p:cNvPr id="5" name="מציין מיקום של מספר שקופית 4"/>
          <p:cNvSpPr>
            <a:spLocks noGrp="1"/>
          </p:cNvSpPr>
          <p:nvPr>
            <p:ph type="sldNum" sz="quarter" idx="12"/>
          </p:nvPr>
        </p:nvSpPr>
        <p:spPr/>
        <p:txBody>
          <a:bodyPr/>
          <a:lstStyle/>
          <a:p>
            <a:fld id="{65F2D7F2-A8CB-4A0F-A010-E411F6BF73C3}" type="slidenum">
              <a:rPr lang="en-US" smtClean="0"/>
              <a:t>12</a:t>
            </a:fld>
            <a:endParaRPr lang="en-US"/>
          </a:p>
        </p:txBody>
      </p:sp>
      <p:graphicFrame>
        <p:nvGraphicFramePr>
          <p:cNvPr id="2" name="דיאגרמה 1"/>
          <p:cNvGraphicFramePr/>
          <p:nvPr>
            <p:extLst>
              <p:ext uri="{D42A27DB-BD31-4B8C-83A1-F6EECF244321}">
                <p14:modId xmlns:p14="http://schemas.microsoft.com/office/powerpoint/2010/main" val="3274105866"/>
              </p:ext>
            </p:extLst>
          </p:nvPr>
        </p:nvGraphicFramePr>
        <p:xfrm>
          <a:off x="6887496" y="3554336"/>
          <a:ext cx="4906297" cy="3624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דיאגרמה 10"/>
          <p:cNvGraphicFramePr/>
          <p:nvPr>
            <p:extLst>
              <p:ext uri="{D42A27DB-BD31-4B8C-83A1-F6EECF244321}">
                <p14:modId xmlns:p14="http://schemas.microsoft.com/office/powerpoint/2010/main" val="3166718198"/>
              </p:ext>
            </p:extLst>
          </p:nvPr>
        </p:nvGraphicFramePr>
        <p:xfrm>
          <a:off x="6617012" y="-1001445"/>
          <a:ext cx="5447263" cy="3535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דיאגרמה 12"/>
          <p:cNvGraphicFramePr/>
          <p:nvPr>
            <p:extLst>
              <p:ext uri="{D42A27DB-BD31-4B8C-83A1-F6EECF244321}">
                <p14:modId xmlns:p14="http://schemas.microsoft.com/office/powerpoint/2010/main" val="370733902"/>
              </p:ext>
            </p:extLst>
          </p:nvPr>
        </p:nvGraphicFramePr>
        <p:xfrm>
          <a:off x="1112148" y="766543"/>
          <a:ext cx="3631381" cy="559264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 name="תמונה 2"/>
          <p:cNvPicPr>
            <a:picLocks noChangeAspect="1"/>
          </p:cNvPicPr>
          <p:nvPr/>
        </p:nvPicPr>
        <p:blipFill>
          <a:blip r:embed="rId18"/>
          <a:stretch>
            <a:fillRect/>
          </a:stretch>
        </p:blipFill>
        <p:spPr>
          <a:xfrm>
            <a:off x="8219032" y="1629019"/>
            <a:ext cx="1829055" cy="1933845"/>
          </a:xfrm>
          <a:prstGeom prst="rect">
            <a:avLst/>
          </a:prstGeom>
        </p:spPr>
      </p:pic>
    </p:spTree>
    <p:extLst>
      <p:ext uri="{BB962C8B-B14F-4D97-AF65-F5344CB8AC3E}">
        <p14:creationId xmlns:p14="http://schemas.microsoft.com/office/powerpoint/2010/main" val="2792490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A6CFCC-3F8E-FADD-E238-716D47F1BCEF}"/>
              </a:ext>
            </a:extLst>
          </p:cNvPr>
          <p:cNvSpPr>
            <a:spLocks noGrp="1"/>
          </p:cNvSpPr>
          <p:nvPr>
            <p:ph type="title"/>
          </p:nvPr>
        </p:nvSpPr>
        <p:spPr/>
        <p:txBody>
          <a:bodyPr>
            <a:normAutofit/>
          </a:bodyPr>
          <a:lstStyle/>
          <a:p>
            <a:r>
              <a:rPr lang="en-US" sz="4400" dirty="0"/>
              <a:t>PainlessMesh Library- Node Type</a:t>
            </a:r>
            <a:endParaRPr lang="he-IL" sz="4400" dirty="0"/>
          </a:p>
        </p:txBody>
      </p:sp>
      <p:sp>
        <p:nvSpPr>
          <p:cNvPr id="4" name="מציין מיקום של כותרת תחתונה 3">
            <a:extLst>
              <a:ext uri="{FF2B5EF4-FFF2-40B4-BE49-F238E27FC236}">
                <a16:creationId xmlns:a16="http://schemas.microsoft.com/office/drawing/2014/main" id="{5DB762DD-3587-A1EE-FBEF-DF109E176B8A}"/>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8B445E91-1462-D9B9-4465-226560B5F68E}"/>
              </a:ext>
            </a:extLst>
          </p:cNvPr>
          <p:cNvSpPr>
            <a:spLocks noGrp="1"/>
          </p:cNvSpPr>
          <p:nvPr>
            <p:ph type="sldNum" sz="quarter" idx="12"/>
          </p:nvPr>
        </p:nvSpPr>
        <p:spPr/>
        <p:txBody>
          <a:bodyPr/>
          <a:lstStyle/>
          <a:p>
            <a:fld id="{65F2D7F2-A8CB-4A0F-A010-E411F6BF73C3}" type="slidenum">
              <a:rPr lang="en-US" smtClean="0"/>
              <a:t>13</a:t>
            </a:fld>
            <a:endParaRPr lang="en-US"/>
          </a:p>
        </p:txBody>
      </p:sp>
      <p:pic>
        <p:nvPicPr>
          <p:cNvPr id="7" name="תמונה 6">
            <a:extLst>
              <a:ext uri="{FF2B5EF4-FFF2-40B4-BE49-F238E27FC236}">
                <a16:creationId xmlns:a16="http://schemas.microsoft.com/office/drawing/2014/main" id="{B8201013-278D-5372-93C9-80DE8B2714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158" y="2054586"/>
            <a:ext cx="7985683" cy="3729335"/>
          </a:xfrm>
          <a:prstGeom prst="rect">
            <a:avLst/>
          </a:prstGeom>
        </p:spPr>
      </p:pic>
    </p:spTree>
    <p:extLst>
      <p:ext uri="{BB962C8B-B14F-4D97-AF65-F5344CB8AC3E}">
        <p14:creationId xmlns:p14="http://schemas.microsoft.com/office/powerpoint/2010/main" val="1098672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C8AA70-9B7C-632C-5328-545DCFCC209D}"/>
              </a:ext>
            </a:extLst>
          </p:cNvPr>
          <p:cNvSpPr>
            <a:spLocks noGrp="1"/>
          </p:cNvSpPr>
          <p:nvPr>
            <p:ph type="title"/>
          </p:nvPr>
        </p:nvSpPr>
        <p:spPr/>
        <p:txBody>
          <a:bodyPr>
            <a:normAutofit/>
          </a:bodyPr>
          <a:lstStyle/>
          <a:p>
            <a:r>
              <a:rPr lang="en-US" sz="4000" dirty="0"/>
              <a:t>PainlessMesh Library- Routing Table</a:t>
            </a:r>
            <a:endParaRPr lang="he-IL" sz="4000" dirty="0"/>
          </a:p>
        </p:txBody>
      </p:sp>
      <p:sp>
        <p:nvSpPr>
          <p:cNvPr id="4" name="מציין מיקום של כותרת תחתונה 3">
            <a:extLst>
              <a:ext uri="{FF2B5EF4-FFF2-40B4-BE49-F238E27FC236}">
                <a16:creationId xmlns:a16="http://schemas.microsoft.com/office/drawing/2014/main" id="{1A95A2C6-5726-928B-3EEF-2C1C5AFE5F0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9925AECE-7FA3-BA3F-C3EE-63DDCA367CFB}"/>
              </a:ext>
            </a:extLst>
          </p:cNvPr>
          <p:cNvSpPr>
            <a:spLocks noGrp="1"/>
          </p:cNvSpPr>
          <p:nvPr>
            <p:ph type="sldNum" sz="quarter" idx="12"/>
          </p:nvPr>
        </p:nvSpPr>
        <p:spPr/>
        <p:txBody>
          <a:bodyPr/>
          <a:lstStyle/>
          <a:p>
            <a:fld id="{65F2D7F2-A8CB-4A0F-A010-E411F6BF73C3}" type="slidenum">
              <a:rPr lang="en-US" smtClean="0"/>
              <a:t>14</a:t>
            </a:fld>
            <a:endParaRPr lang="en-US"/>
          </a:p>
        </p:txBody>
      </p:sp>
      <p:pic>
        <p:nvPicPr>
          <p:cNvPr id="6" name="תמונה 5">
            <a:extLst>
              <a:ext uri="{FF2B5EF4-FFF2-40B4-BE49-F238E27FC236}">
                <a16:creationId xmlns:a16="http://schemas.microsoft.com/office/drawing/2014/main" id="{F22EFBDD-4955-3F6E-E467-32615C112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927" y="2080026"/>
            <a:ext cx="7321108" cy="3705195"/>
          </a:xfrm>
          <a:prstGeom prst="rect">
            <a:avLst/>
          </a:prstGeom>
        </p:spPr>
      </p:pic>
    </p:spTree>
    <p:extLst>
      <p:ext uri="{BB962C8B-B14F-4D97-AF65-F5344CB8AC3E}">
        <p14:creationId xmlns:p14="http://schemas.microsoft.com/office/powerpoint/2010/main" val="2661980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3F9A31-4E1E-3774-F7A5-2F4C0A6BB214}"/>
              </a:ext>
            </a:extLst>
          </p:cNvPr>
          <p:cNvSpPr>
            <a:spLocks noGrp="1"/>
          </p:cNvSpPr>
          <p:nvPr>
            <p:ph type="title"/>
          </p:nvPr>
        </p:nvSpPr>
        <p:spPr/>
        <p:txBody>
          <a:bodyPr>
            <a:normAutofit/>
          </a:bodyPr>
          <a:lstStyle/>
          <a:p>
            <a:r>
              <a:rPr lang="en-US" sz="4000" dirty="0"/>
              <a:t>PainlessMesh Library- Building a Network</a:t>
            </a:r>
            <a:endParaRPr lang="he-IL" sz="4000" dirty="0"/>
          </a:p>
        </p:txBody>
      </p:sp>
      <p:sp>
        <p:nvSpPr>
          <p:cNvPr id="4" name="מציין מיקום של כותרת תחתונה 3">
            <a:extLst>
              <a:ext uri="{FF2B5EF4-FFF2-40B4-BE49-F238E27FC236}">
                <a16:creationId xmlns:a16="http://schemas.microsoft.com/office/drawing/2014/main" id="{35B42CA4-DEF6-042B-4D47-BD0F4ADC2DA3}"/>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01364F3E-DF3D-B927-5898-055C7696C24B}"/>
              </a:ext>
            </a:extLst>
          </p:cNvPr>
          <p:cNvSpPr>
            <a:spLocks noGrp="1"/>
          </p:cNvSpPr>
          <p:nvPr>
            <p:ph type="sldNum" sz="quarter" idx="12"/>
          </p:nvPr>
        </p:nvSpPr>
        <p:spPr/>
        <p:txBody>
          <a:bodyPr/>
          <a:lstStyle/>
          <a:p>
            <a:fld id="{65F2D7F2-A8CB-4A0F-A010-E411F6BF73C3}" type="slidenum">
              <a:rPr lang="en-US" smtClean="0"/>
              <a:t>15</a:t>
            </a:fld>
            <a:endParaRPr lang="en-US"/>
          </a:p>
        </p:txBody>
      </p:sp>
      <p:pic>
        <p:nvPicPr>
          <p:cNvPr id="7" name="תמונה 6">
            <a:extLst>
              <a:ext uri="{FF2B5EF4-FFF2-40B4-BE49-F238E27FC236}">
                <a16:creationId xmlns:a16="http://schemas.microsoft.com/office/drawing/2014/main" id="{99C852EC-DC60-7F9B-B4D3-3D0EEF263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5503" y="2127139"/>
            <a:ext cx="7461954" cy="3287253"/>
          </a:xfrm>
          <a:prstGeom prst="rect">
            <a:avLst/>
          </a:prstGeom>
        </p:spPr>
      </p:pic>
    </p:spTree>
    <p:extLst>
      <p:ext uri="{BB962C8B-B14F-4D97-AF65-F5344CB8AC3E}">
        <p14:creationId xmlns:p14="http://schemas.microsoft.com/office/powerpoint/2010/main" val="787431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PainlessMesh Library- User Designated Root Node</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16</a:t>
            </a:fld>
            <a:endParaRPr lang="en-US"/>
          </a:p>
        </p:txBody>
      </p:sp>
      <p:pic>
        <p:nvPicPr>
          <p:cNvPr id="7" name="תמונה 6">
            <a:extLst>
              <a:ext uri="{FF2B5EF4-FFF2-40B4-BE49-F238E27FC236}">
                <a16:creationId xmlns:a16="http://schemas.microsoft.com/office/drawing/2014/main" id="{F0611DB2-3E28-E9A7-BC4E-8B973A31D9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7700" y="2048882"/>
            <a:ext cx="6656599" cy="3588593"/>
          </a:xfrm>
          <a:prstGeom prst="rect">
            <a:avLst/>
          </a:prstGeom>
        </p:spPr>
      </p:pic>
    </p:spTree>
    <p:extLst>
      <p:ext uri="{BB962C8B-B14F-4D97-AF65-F5344CB8AC3E}">
        <p14:creationId xmlns:p14="http://schemas.microsoft.com/office/powerpoint/2010/main" val="2730595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A6946A-9615-93F6-8AAA-8C27340AA274}"/>
              </a:ext>
            </a:extLst>
          </p:cNvPr>
          <p:cNvSpPr>
            <a:spLocks noGrp="1"/>
          </p:cNvSpPr>
          <p:nvPr>
            <p:ph type="title"/>
          </p:nvPr>
        </p:nvSpPr>
        <p:spPr>
          <a:xfrm>
            <a:off x="1066800" y="209475"/>
            <a:ext cx="10058400" cy="1450757"/>
          </a:xfrm>
        </p:spPr>
        <p:txBody>
          <a:bodyPr>
            <a:normAutofit/>
          </a:bodyPr>
          <a:lstStyle/>
          <a:p>
            <a:r>
              <a:rPr lang="en-US" sz="4000" dirty="0"/>
              <a:t>PainlessMesh Library- Data Transmission</a:t>
            </a:r>
            <a:endParaRPr lang="he-IL" sz="4000" dirty="0"/>
          </a:p>
        </p:txBody>
      </p:sp>
      <p:sp>
        <p:nvSpPr>
          <p:cNvPr id="4" name="מציין מיקום של כותרת תחתונה 3">
            <a:extLst>
              <a:ext uri="{FF2B5EF4-FFF2-40B4-BE49-F238E27FC236}">
                <a16:creationId xmlns:a16="http://schemas.microsoft.com/office/drawing/2014/main" id="{32B0FCAA-5D7B-2E2A-4514-317C5FBD4660}"/>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6B015150-5347-7E24-998F-46DBF69AC441}"/>
              </a:ext>
            </a:extLst>
          </p:cNvPr>
          <p:cNvSpPr>
            <a:spLocks noGrp="1"/>
          </p:cNvSpPr>
          <p:nvPr>
            <p:ph type="sldNum" sz="quarter" idx="12"/>
          </p:nvPr>
        </p:nvSpPr>
        <p:spPr/>
        <p:txBody>
          <a:bodyPr/>
          <a:lstStyle/>
          <a:p>
            <a:fld id="{65F2D7F2-A8CB-4A0F-A010-E411F6BF73C3}" type="slidenum">
              <a:rPr lang="en-US" smtClean="0"/>
              <a:t>17</a:t>
            </a:fld>
            <a:endParaRPr lang="en-US"/>
          </a:p>
        </p:txBody>
      </p:sp>
      <p:grpSp>
        <p:nvGrpSpPr>
          <p:cNvPr id="6" name="קבוצה 5">
            <a:extLst>
              <a:ext uri="{FF2B5EF4-FFF2-40B4-BE49-F238E27FC236}">
                <a16:creationId xmlns:a16="http://schemas.microsoft.com/office/drawing/2014/main" id="{7D58940A-C90D-6CAF-7F3D-1EC0D267A0AA}"/>
              </a:ext>
            </a:extLst>
          </p:cNvPr>
          <p:cNvGrpSpPr/>
          <p:nvPr/>
        </p:nvGrpSpPr>
        <p:grpSpPr>
          <a:xfrm>
            <a:off x="289394" y="2747846"/>
            <a:ext cx="5565417" cy="2315545"/>
            <a:chOff x="0" y="0"/>
            <a:chExt cx="5255260" cy="1633695"/>
          </a:xfrm>
        </p:grpSpPr>
        <p:pic>
          <p:nvPicPr>
            <p:cNvPr id="7" name="תמונה 6">
              <a:extLst>
                <a:ext uri="{FF2B5EF4-FFF2-40B4-BE49-F238E27FC236}">
                  <a16:creationId xmlns:a16="http://schemas.microsoft.com/office/drawing/2014/main" id="{11E81202-A0EC-52D6-38E2-50EA884EFB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255260" cy="1339850"/>
            </a:xfrm>
            <a:prstGeom prst="rect">
              <a:avLst/>
            </a:prstGeom>
          </p:spPr>
        </p:pic>
        <p:sp>
          <p:nvSpPr>
            <p:cNvPr id="8" name="תיבת טקסט 571182592">
              <a:extLst>
                <a:ext uri="{FF2B5EF4-FFF2-40B4-BE49-F238E27FC236}">
                  <a16:creationId xmlns:a16="http://schemas.microsoft.com/office/drawing/2014/main" id="{CA97514B-DDBA-CD04-C88E-14E59719A1D7}"/>
                </a:ext>
              </a:extLst>
            </p:cNvPr>
            <p:cNvSpPr txBox="1"/>
            <p:nvPr/>
          </p:nvSpPr>
          <p:spPr>
            <a:xfrm>
              <a:off x="0" y="1366995"/>
              <a:ext cx="5255260" cy="266700"/>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WIFI-MESH packet and its relation with a Wi-Fi data frame</a:t>
              </a:r>
            </a:p>
          </p:txBody>
        </p:sp>
      </p:grpSp>
      <p:grpSp>
        <p:nvGrpSpPr>
          <p:cNvPr id="9" name="קבוצה 8">
            <a:extLst>
              <a:ext uri="{FF2B5EF4-FFF2-40B4-BE49-F238E27FC236}">
                <a16:creationId xmlns:a16="http://schemas.microsoft.com/office/drawing/2014/main" id="{6D43F192-3EA8-18EE-05F0-33C4C56BA180}"/>
              </a:ext>
            </a:extLst>
          </p:cNvPr>
          <p:cNvGrpSpPr/>
          <p:nvPr/>
        </p:nvGrpSpPr>
        <p:grpSpPr>
          <a:xfrm>
            <a:off x="6038519" y="2566672"/>
            <a:ext cx="5864087" cy="2496719"/>
            <a:chOff x="0" y="0"/>
            <a:chExt cx="5731510" cy="2492375"/>
          </a:xfrm>
        </p:grpSpPr>
        <p:pic>
          <p:nvPicPr>
            <p:cNvPr id="10" name="תמונה 9">
              <a:extLst>
                <a:ext uri="{FF2B5EF4-FFF2-40B4-BE49-F238E27FC236}">
                  <a16:creationId xmlns:a16="http://schemas.microsoft.com/office/drawing/2014/main" id="{2219E138-5C26-C40F-0D76-41E394260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731510" cy="2190750"/>
            </a:xfrm>
            <a:prstGeom prst="rect">
              <a:avLst/>
            </a:prstGeom>
          </p:spPr>
        </p:pic>
        <p:sp>
          <p:nvSpPr>
            <p:cNvPr id="11" name="תיבת טקסט 571182595">
              <a:extLst>
                <a:ext uri="{FF2B5EF4-FFF2-40B4-BE49-F238E27FC236}">
                  <a16:creationId xmlns:a16="http://schemas.microsoft.com/office/drawing/2014/main" id="{954F6545-8B23-80FD-014E-93D6A353B4EB}"/>
                </a:ext>
              </a:extLst>
            </p:cNvPr>
            <p:cNvSpPr txBox="1"/>
            <p:nvPr/>
          </p:nvSpPr>
          <p:spPr>
            <a:xfrm>
              <a:off x="0" y="2190750"/>
              <a:ext cx="5731510" cy="301625"/>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 ESP-WIFI-MESH Bi-Directional Data Stream</a:t>
              </a:r>
            </a:p>
          </p:txBody>
        </p:sp>
      </p:grpSp>
    </p:spTree>
    <p:extLst>
      <p:ext uri="{BB962C8B-B14F-4D97-AF65-F5344CB8AC3E}">
        <p14:creationId xmlns:p14="http://schemas.microsoft.com/office/powerpoint/2010/main" val="1791938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34BB87-C104-0A78-3307-6F192B79D795}"/>
              </a:ext>
            </a:extLst>
          </p:cNvPr>
          <p:cNvSpPr>
            <a:spLocks noGrp="1"/>
          </p:cNvSpPr>
          <p:nvPr>
            <p:ph type="title"/>
          </p:nvPr>
        </p:nvSpPr>
        <p:spPr>
          <a:xfrm>
            <a:off x="1375576" y="144258"/>
            <a:ext cx="10257183" cy="1450757"/>
          </a:xfrm>
        </p:spPr>
        <p:txBody>
          <a:bodyPr>
            <a:normAutofit/>
          </a:bodyPr>
          <a:lstStyle/>
          <a:p>
            <a:r>
              <a:rPr lang="en-US" sz="4400" dirty="0"/>
              <a:t>PainlessMesh Library- Mesh Programming</a:t>
            </a:r>
            <a:endParaRPr lang="he-IL" sz="4400" dirty="0"/>
          </a:p>
        </p:txBody>
      </p:sp>
      <p:sp>
        <p:nvSpPr>
          <p:cNvPr id="4" name="מציין מיקום של כותרת תחתונה 3">
            <a:extLst>
              <a:ext uri="{FF2B5EF4-FFF2-40B4-BE49-F238E27FC236}">
                <a16:creationId xmlns:a16="http://schemas.microsoft.com/office/drawing/2014/main" id="{6AB74E06-37A2-D13F-D113-A4D02AD0F35E}"/>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31D8F81A-2767-A630-80D4-E0F3EB8A8FE1}"/>
              </a:ext>
            </a:extLst>
          </p:cNvPr>
          <p:cNvSpPr>
            <a:spLocks noGrp="1"/>
          </p:cNvSpPr>
          <p:nvPr>
            <p:ph type="sldNum" sz="quarter" idx="12"/>
          </p:nvPr>
        </p:nvSpPr>
        <p:spPr/>
        <p:txBody>
          <a:bodyPr/>
          <a:lstStyle/>
          <a:p>
            <a:fld id="{65F2D7F2-A8CB-4A0F-A010-E411F6BF73C3}" type="slidenum">
              <a:rPr lang="en-US" smtClean="0"/>
              <a:t>18</a:t>
            </a:fld>
            <a:endParaRPr lang="en-US"/>
          </a:p>
        </p:txBody>
      </p:sp>
      <p:grpSp>
        <p:nvGrpSpPr>
          <p:cNvPr id="6" name="קבוצה 5">
            <a:extLst>
              <a:ext uri="{FF2B5EF4-FFF2-40B4-BE49-F238E27FC236}">
                <a16:creationId xmlns:a16="http://schemas.microsoft.com/office/drawing/2014/main" id="{1441DC59-3A83-281A-DDB8-BEA475FC8603}"/>
              </a:ext>
            </a:extLst>
          </p:cNvPr>
          <p:cNvGrpSpPr/>
          <p:nvPr/>
        </p:nvGrpSpPr>
        <p:grpSpPr>
          <a:xfrm>
            <a:off x="213596" y="2415406"/>
            <a:ext cx="5402676" cy="2479180"/>
            <a:chOff x="-2659974" y="-290217"/>
            <a:chExt cx="4767610" cy="2038328"/>
          </a:xfrm>
        </p:grpSpPr>
        <p:pic>
          <p:nvPicPr>
            <p:cNvPr id="7" name="תמונה 6">
              <a:extLst>
                <a:ext uri="{FF2B5EF4-FFF2-40B4-BE49-F238E27FC236}">
                  <a16:creationId xmlns:a16="http://schemas.microsoft.com/office/drawing/2014/main" id="{98DEB210-1DD4-E025-508F-2EA338AD6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534" y="-290217"/>
              <a:ext cx="4662170" cy="1824355"/>
            </a:xfrm>
            <a:prstGeom prst="rect">
              <a:avLst/>
            </a:prstGeom>
          </p:spPr>
        </p:pic>
        <p:sp>
          <p:nvSpPr>
            <p:cNvPr id="8" name="תיבת טקסט 37">
              <a:extLst>
                <a:ext uri="{FF2B5EF4-FFF2-40B4-BE49-F238E27FC236}">
                  <a16:creationId xmlns:a16="http://schemas.microsoft.com/office/drawing/2014/main" id="{4298E072-A42A-394F-76B0-EB891CC42884}"/>
                </a:ext>
              </a:extLst>
            </p:cNvPr>
            <p:cNvSpPr txBox="1"/>
            <p:nvPr/>
          </p:nvSpPr>
          <p:spPr>
            <a:xfrm>
              <a:off x="-2659974" y="1534138"/>
              <a:ext cx="4662170" cy="213973"/>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ESP-WIFI-MESH Software Stack</a:t>
              </a:r>
            </a:p>
          </p:txBody>
        </p:sp>
      </p:grpSp>
      <p:grpSp>
        <p:nvGrpSpPr>
          <p:cNvPr id="9" name="קבוצה 8">
            <a:extLst>
              <a:ext uri="{FF2B5EF4-FFF2-40B4-BE49-F238E27FC236}">
                <a16:creationId xmlns:a16="http://schemas.microsoft.com/office/drawing/2014/main" id="{A5913C34-C321-52A2-3D4D-A05366796064}"/>
              </a:ext>
            </a:extLst>
          </p:cNvPr>
          <p:cNvGrpSpPr/>
          <p:nvPr/>
        </p:nvGrpSpPr>
        <p:grpSpPr>
          <a:xfrm>
            <a:off x="5891917" y="2415406"/>
            <a:ext cx="5740843" cy="2479180"/>
            <a:chOff x="2897946" y="-46362"/>
            <a:chExt cx="5191513" cy="1784346"/>
          </a:xfrm>
        </p:grpSpPr>
        <p:pic>
          <p:nvPicPr>
            <p:cNvPr id="10" name="תמונה 9">
              <a:extLst>
                <a:ext uri="{FF2B5EF4-FFF2-40B4-BE49-F238E27FC236}">
                  <a16:creationId xmlns:a16="http://schemas.microsoft.com/office/drawing/2014/main" id="{F9E31768-7F9E-8236-91A5-8F9C69F33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4059" y="-46362"/>
              <a:ext cx="5105400" cy="1469390"/>
            </a:xfrm>
            <a:prstGeom prst="rect">
              <a:avLst/>
            </a:prstGeom>
          </p:spPr>
        </p:pic>
        <p:sp>
          <p:nvSpPr>
            <p:cNvPr id="11" name="תיבת טקסט 40">
              <a:extLst>
                <a:ext uri="{FF2B5EF4-FFF2-40B4-BE49-F238E27FC236}">
                  <a16:creationId xmlns:a16="http://schemas.microsoft.com/office/drawing/2014/main" id="{15CFA5D5-2D53-9257-702F-0AA05BD23BB6}"/>
                </a:ext>
              </a:extLst>
            </p:cNvPr>
            <p:cNvSpPr txBox="1"/>
            <p:nvPr/>
          </p:nvSpPr>
          <p:spPr>
            <a:xfrm>
              <a:off x="2897946" y="1491763"/>
              <a:ext cx="5105400" cy="246221"/>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ESP-WIFI-MESH System Event Delivery</a:t>
              </a:r>
            </a:p>
          </p:txBody>
        </p:sp>
      </p:grpSp>
    </p:spTree>
    <p:extLst>
      <p:ext uri="{BB962C8B-B14F-4D97-AF65-F5344CB8AC3E}">
        <p14:creationId xmlns:p14="http://schemas.microsoft.com/office/powerpoint/2010/main" val="424196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79E04564-4ACE-0578-7A30-046DA386D1ED}"/>
              </a:ext>
            </a:extLst>
          </p:cNvPr>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spc="-50" dirty="0">
                <a:ln w="3175" cmpd="sng">
                  <a:noFill/>
                </a:ln>
                <a:solidFill>
                  <a:srgbClr val="FFFFFF"/>
                </a:solidFill>
                <a:latin typeface="+mj-lt"/>
                <a:ea typeface="+mj-ea"/>
                <a:cs typeface="+mj-cs"/>
              </a:rPr>
              <a:t>Solution </a:t>
            </a:r>
          </a:p>
          <a:p>
            <a:pPr algn="ctr">
              <a:lnSpc>
                <a:spcPct val="90000"/>
              </a:lnSpc>
              <a:spcBef>
                <a:spcPct val="0"/>
              </a:spcBef>
              <a:spcAft>
                <a:spcPts val="600"/>
              </a:spcAft>
            </a:pPr>
            <a:r>
              <a:rPr lang="en-US" sz="2600" b="0" cap="all" spc="-50" dirty="0">
                <a:ln w="3175" cmpd="sng">
                  <a:noFill/>
                </a:ln>
                <a:solidFill>
                  <a:srgbClr val="FFFFFF"/>
                </a:solidFill>
                <a:latin typeface="+mj-lt"/>
                <a:ea typeface="+mj-ea"/>
                <a:cs typeface="+mj-cs"/>
              </a:rPr>
              <a:t>diagram</a:t>
            </a:r>
            <a:endParaRPr lang="en-US" sz="2600" b="0" kern="1200" cap="all" spc="-50" dirty="0">
              <a:ln w="3175" cmpd="sng">
                <a:noFill/>
              </a:ln>
              <a:solidFill>
                <a:srgbClr val="FFFFFF"/>
              </a:solidFill>
              <a:latin typeface="+mj-lt"/>
              <a:ea typeface="+mj-ea"/>
              <a:cs typeface="+mj-cs"/>
            </a:endParaRPr>
          </a:p>
        </p:txBody>
      </p:sp>
      <p:sp>
        <p:nvSpPr>
          <p:cNvPr id="10" name="מציין מיקום של כותרת תחתונה 9">
            <a:extLst>
              <a:ext uri="{FF2B5EF4-FFF2-40B4-BE49-F238E27FC236}">
                <a16:creationId xmlns:a16="http://schemas.microsoft.com/office/drawing/2014/main" id="{F5D5E79F-E955-CCB7-BD58-CDF72CA89AFF}"/>
              </a:ext>
            </a:extLst>
          </p:cNvPr>
          <p:cNvSpPr>
            <a:spLocks noGrp="1"/>
          </p:cNvSpPr>
          <p:nvPr>
            <p:ph type="ftr" sz="quarter" idx="11"/>
          </p:nvPr>
        </p:nvSpPr>
        <p:spPr/>
        <p:txBody>
          <a:bodyPr/>
          <a:lstStyle/>
          <a:p>
            <a:r>
              <a:rPr lang="en-US"/>
              <a:t>Ali Swade and Suray Swade, Winter 2022</a:t>
            </a:r>
          </a:p>
        </p:txBody>
      </p:sp>
      <p:sp>
        <p:nvSpPr>
          <p:cNvPr id="15" name="מציין מיקום של מספר שקופית 14">
            <a:extLst>
              <a:ext uri="{FF2B5EF4-FFF2-40B4-BE49-F238E27FC236}">
                <a16:creationId xmlns:a16="http://schemas.microsoft.com/office/drawing/2014/main" id="{8D5EB9AC-9FD5-2359-8387-3F495DEAA7AB}"/>
              </a:ext>
            </a:extLst>
          </p:cNvPr>
          <p:cNvSpPr>
            <a:spLocks noGrp="1"/>
          </p:cNvSpPr>
          <p:nvPr>
            <p:ph type="sldNum" sz="quarter" idx="12"/>
          </p:nvPr>
        </p:nvSpPr>
        <p:spPr/>
        <p:txBody>
          <a:bodyPr/>
          <a:lstStyle/>
          <a:p>
            <a:fld id="{65F2D7F2-A8CB-4A0F-A010-E411F6BF73C3}" type="slidenum">
              <a:rPr lang="en-US" smtClean="0"/>
              <a:t>19</a:t>
            </a:fld>
            <a:endParaRPr lang="en-US"/>
          </a:p>
        </p:txBody>
      </p:sp>
      <p:pic>
        <p:nvPicPr>
          <p:cNvPr id="4" name="תמונה 3">
            <a:extLst>
              <a:ext uri="{FF2B5EF4-FFF2-40B4-BE49-F238E27FC236}">
                <a16:creationId xmlns:a16="http://schemas.microsoft.com/office/drawing/2014/main" id="{C8F3609B-9B84-7EB1-E044-D02082278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087" y="-1"/>
            <a:ext cx="8613913" cy="6361043"/>
          </a:xfrm>
          <a:prstGeom prst="rect">
            <a:avLst/>
          </a:prstGeom>
        </p:spPr>
      </p:pic>
    </p:spTree>
    <p:extLst>
      <p:ext uri="{BB962C8B-B14F-4D97-AF65-F5344CB8AC3E}">
        <p14:creationId xmlns:p14="http://schemas.microsoft.com/office/powerpoint/2010/main" val="9221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a:extLst>
              <a:ext uri="{FF2B5EF4-FFF2-40B4-BE49-F238E27FC236}">
                <a16:creationId xmlns:a16="http://schemas.microsoft.com/office/drawing/2014/main" id="{73B32449-17A6-632F-B70A-3798AE465320}"/>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9D7AB4E1-F19B-7B28-5A82-5079AFDE1816}"/>
              </a:ext>
            </a:extLst>
          </p:cNvPr>
          <p:cNvSpPr>
            <a:spLocks noGrp="1"/>
          </p:cNvSpPr>
          <p:nvPr>
            <p:ph type="sldNum" sz="quarter" idx="12"/>
          </p:nvPr>
        </p:nvSpPr>
        <p:spPr/>
        <p:txBody>
          <a:bodyPr/>
          <a:lstStyle/>
          <a:p>
            <a:fld id="{65F2D7F2-A8CB-4A0F-A010-E411F6BF73C3}" type="slidenum">
              <a:rPr lang="en-US" smtClean="0"/>
              <a:t>2</a:t>
            </a:fld>
            <a:endParaRPr lang="en-US"/>
          </a:p>
        </p:txBody>
      </p:sp>
      <p:sp>
        <p:nvSpPr>
          <p:cNvPr id="6" name="כותרת 1">
            <a:extLst>
              <a:ext uri="{FF2B5EF4-FFF2-40B4-BE49-F238E27FC236}">
                <a16:creationId xmlns:a16="http://schemas.microsoft.com/office/drawing/2014/main" id="{A6501156-628B-E84C-CD45-D85A7A90F351}"/>
              </a:ext>
            </a:extLst>
          </p:cNvPr>
          <p:cNvSpPr>
            <a:spLocks noGrp="1"/>
          </p:cNvSpPr>
          <p:nvPr>
            <p:ph type="title"/>
          </p:nvPr>
        </p:nvSpPr>
        <p:spPr>
          <a:xfrm>
            <a:off x="841248" y="256032"/>
            <a:ext cx="10506456" cy="1014984"/>
          </a:xfrm>
        </p:spPr>
        <p:txBody>
          <a:bodyPr anchor="b">
            <a:normAutofit/>
          </a:bodyPr>
          <a:lstStyle/>
          <a:p>
            <a:pPr algn="ctr"/>
            <a:r>
              <a:rPr lang="en-US" dirty="0"/>
              <a:t>Agenda</a:t>
            </a:r>
            <a:endParaRPr lang="he-IL" dirty="0"/>
          </a:p>
        </p:txBody>
      </p:sp>
      <p:graphicFrame>
        <p:nvGraphicFramePr>
          <p:cNvPr id="14" name="מציין מיקום תוכן 3">
            <a:extLst>
              <a:ext uri="{FF2B5EF4-FFF2-40B4-BE49-F238E27FC236}">
                <a16:creationId xmlns:a16="http://schemas.microsoft.com/office/drawing/2014/main" id="{DAD7DD26-C395-EA83-8319-2E2454E58480}"/>
              </a:ext>
            </a:extLst>
          </p:cNvPr>
          <p:cNvGraphicFramePr>
            <a:graphicFrameLocks noGrp="1"/>
          </p:cNvGraphicFramePr>
          <p:nvPr>
            <p:ph idx="1"/>
            <p:extLst>
              <p:ext uri="{D42A27DB-BD31-4B8C-83A1-F6EECF244321}">
                <p14:modId xmlns:p14="http://schemas.microsoft.com/office/powerpoint/2010/main" val="379260822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8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מלבן 6">
            <a:extLst>
              <a:ext uri="{FF2B5EF4-FFF2-40B4-BE49-F238E27FC236}">
                <a16:creationId xmlns:a16="http://schemas.microsoft.com/office/drawing/2014/main" id="{79E04564-4ACE-0578-7A30-046DA386D1ED}"/>
              </a:ext>
            </a:extLst>
          </p:cNvPr>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spc="-50">
                <a:ln w="3175" cmpd="sng">
                  <a:noFill/>
                </a:ln>
                <a:solidFill>
                  <a:srgbClr val="FFFFFF"/>
                </a:solidFill>
                <a:latin typeface="+mj-lt"/>
                <a:ea typeface="+mj-ea"/>
                <a:cs typeface="+mj-cs"/>
              </a:rPr>
              <a:t>SW Flow Chart</a:t>
            </a:r>
            <a:endParaRPr lang="en-US" sz="2600" b="0" kern="1200" cap="all" spc="-50">
              <a:ln w="3175" cmpd="sng">
                <a:noFill/>
              </a:ln>
              <a:solidFill>
                <a:srgbClr val="FFFFFF"/>
              </a:solidFill>
              <a:latin typeface="+mj-lt"/>
              <a:ea typeface="+mj-ea"/>
              <a:cs typeface="+mj-cs"/>
            </a:endParaRPr>
          </a:p>
        </p:txBody>
      </p:sp>
      <p:sp>
        <p:nvSpPr>
          <p:cNvPr id="10" name="מציין מיקום של כותרת תחתונה 9">
            <a:extLst>
              <a:ext uri="{FF2B5EF4-FFF2-40B4-BE49-F238E27FC236}">
                <a16:creationId xmlns:a16="http://schemas.microsoft.com/office/drawing/2014/main" id="{F5D5E79F-E955-CCB7-BD58-CDF72CA89AFF}"/>
              </a:ext>
            </a:extLst>
          </p:cNvPr>
          <p:cNvSpPr>
            <a:spLocks noGrp="1"/>
          </p:cNvSpPr>
          <p:nvPr>
            <p:ph type="ftr" sz="quarter" idx="11"/>
          </p:nvPr>
        </p:nvSpPr>
        <p:spPr/>
        <p:txBody>
          <a:bodyPr/>
          <a:lstStyle/>
          <a:p>
            <a:r>
              <a:rPr lang="en-US"/>
              <a:t>Ali Swade and Suray Swade, Winter 2022</a:t>
            </a:r>
          </a:p>
        </p:txBody>
      </p:sp>
      <p:sp>
        <p:nvSpPr>
          <p:cNvPr id="15" name="מציין מיקום של מספר שקופית 14">
            <a:extLst>
              <a:ext uri="{FF2B5EF4-FFF2-40B4-BE49-F238E27FC236}">
                <a16:creationId xmlns:a16="http://schemas.microsoft.com/office/drawing/2014/main" id="{8D5EB9AC-9FD5-2359-8387-3F495DEAA7AB}"/>
              </a:ext>
            </a:extLst>
          </p:cNvPr>
          <p:cNvSpPr>
            <a:spLocks noGrp="1"/>
          </p:cNvSpPr>
          <p:nvPr>
            <p:ph type="sldNum" sz="quarter" idx="12"/>
          </p:nvPr>
        </p:nvSpPr>
        <p:spPr/>
        <p:txBody>
          <a:bodyPr/>
          <a:lstStyle/>
          <a:p>
            <a:fld id="{65F2D7F2-A8CB-4A0F-A010-E411F6BF73C3}" type="slidenum">
              <a:rPr lang="en-US" smtClean="0"/>
              <a:t>20</a:t>
            </a:fld>
            <a:endParaRPr lang="en-US"/>
          </a:p>
        </p:txBody>
      </p:sp>
      <p:pic>
        <p:nvPicPr>
          <p:cNvPr id="2" name="תמונה 1">
            <a:extLst>
              <a:ext uri="{FF2B5EF4-FFF2-40B4-BE49-F238E27FC236}">
                <a16:creationId xmlns:a16="http://schemas.microsoft.com/office/drawing/2014/main" id="{F408BA42-AAC1-C01A-A03E-6F603ABE64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1843" y="0"/>
            <a:ext cx="8700919" cy="6416832"/>
          </a:xfrm>
          <a:prstGeom prst="rect">
            <a:avLst/>
          </a:prstGeom>
          <a:noFill/>
          <a:ln>
            <a:noFill/>
          </a:ln>
        </p:spPr>
      </p:pic>
    </p:spTree>
    <p:extLst>
      <p:ext uri="{BB962C8B-B14F-4D97-AF65-F5344CB8AC3E}">
        <p14:creationId xmlns:p14="http://schemas.microsoft.com/office/powerpoint/2010/main" val="1493677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Results- Image Results:</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21</a:t>
            </a:fld>
            <a:endParaRPr lang="en-US"/>
          </a:p>
        </p:txBody>
      </p:sp>
      <p:grpSp>
        <p:nvGrpSpPr>
          <p:cNvPr id="3" name="קבוצה 2">
            <a:extLst>
              <a:ext uri="{FF2B5EF4-FFF2-40B4-BE49-F238E27FC236}">
                <a16:creationId xmlns:a16="http://schemas.microsoft.com/office/drawing/2014/main" id="{F33BEE85-0D70-82E6-BB3E-DEE25F8822ED}"/>
              </a:ext>
            </a:extLst>
          </p:cNvPr>
          <p:cNvGrpSpPr/>
          <p:nvPr/>
        </p:nvGrpSpPr>
        <p:grpSpPr>
          <a:xfrm>
            <a:off x="1083212" y="2668075"/>
            <a:ext cx="9158067" cy="2136042"/>
            <a:chOff x="0" y="112144"/>
            <a:chExt cx="7024024" cy="1465902"/>
          </a:xfrm>
        </p:grpSpPr>
        <p:pic>
          <p:nvPicPr>
            <p:cNvPr id="6" name="תמונה 5">
              <a:extLst>
                <a:ext uri="{FF2B5EF4-FFF2-40B4-BE49-F238E27FC236}">
                  <a16:creationId xmlns:a16="http://schemas.microsoft.com/office/drawing/2014/main" id="{BC4188C2-85F4-1599-4192-2D42D86466C6}"/>
                </a:ext>
              </a:extLst>
            </p:cNvPr>
            <p:cNvPicPr>
              <a:picLocks noChangeAspect="1"/>
            </p:cNvPicPr>
            <p:nvPr/>
          </p:nvPicPr>
          <p:blipFill rotWithShape="1">
            <a:blip r:embed="rId3">
              <a:extLst>
                <a:ext uri="{28A0092B-C50C-407E-A947-70E740481C1C}">
                  <a14:useLocalDpi xmlns:a14="http://schemas.microsoft.com/office/drawing/2010/main" val="0"/>
                </a:ext>
              </a:extLst>
            </a:blip>
            <a:srcRect b="4586"/>
            <a:stretch/>
          </p:blipFill>
          <p:spPr bwMode="auto">
            <a:xfrm>
              <a:off x="0" y="163901"/>
              <a:ext cx="4164965" cy="1414145"/>
            </a:xfrm>
            <a:prstGeom prst="rect">
              <a:avLst/>
            </a:prstGeom>
            <a:ln>
              <a:noFill/>
            </a:ln>
            <a:extLst>
              <a:ext uri="{53640926-AAD7-44D8-BBD7-CCE9431645EC}">
                <a14:shadowObscured xmlns:a14="http://schemas.microsoft.com/office/drawing/2010/main"/>
              </a:ext>
            </a:extLst>
          </p:spPr>
        </p:pic>
        <p:sp>
          <p:nvSpPr>
            <p:cNvPr id="8" name="סוגר מסולסל ימני 7">
              <a:extLst>
                <a:ext uri="{FF2B5EF4-FFF2-40B4-BE49-F238E27FC236}">
                  <a16:creationId xmlns:a16="http://schemas.microsoft.com/office/drawing/2014/main" id="{5FA64E5E-AB8C-71AE-961B-BA835947F4E5}"/>
                </a:ext>
              </a:extLst>
            </p:cNvPr>
            <p:cNvSpPr/>
            <p:nvPr/>
          </p:nvSpPr>
          <p:spPr>
            <a:xfrm>
              <a:off x="4408098" y="232913"/>
              <a:ext cx="190500" cy="1061984"/>
            </a:xfrm>
            <a:prstGeom prst="rightBrace">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9" name="תיבת טקסט 2">
              <a:extLst>
                <a:ext uri="{FF2B5EF4-FFF2-40B4-BE49-F238E27FC236}">
                  <a16:creationId xmlns:a16="http://schemas.microsoft.com/office/drawing/2014/main" id="{3B178AFE-4FF6-808A-6454-43CF913D92BB}"/>
                </a:ext>
              </a:extLst>
            </p:cNvPr>
            <p:cNvSpPr txBox="1">
              <a:spLocks noChangeArrowheads="1"/>
            </p:cNvSpPr>
            <p:nvPr/>
          </p:nvSpPr>
          <p:spPr bwMode="auto">
            <a:xfrm flipH="1">
              <a:off x="4744375" y="112144"/>
              <a:ext cx="2279649" cy="109573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marL="0" marR="0" algn="l" rtl="1">
                <a:lnSpc>
                  <a:spcPct val="107000"/>
                </a:lnSpc>
                <a:spcBef>
                  <a:spcPts val="0"/>
                </a:spcBef>
                <a:spcAft>
                  <a:spcPts val="800"/>
                </a:spcAft>
              </a:pPr>
              <a:r>
                <a:rPr lang="en-US" sz="1400" dirty="0">
                  <a:effectLst/>
                  <a:ea typeface="Calibri" panose="020F0502020204030204" pitchFamily="34" charset="0"/>
                  <a:cs typeface="Arial" panose="020B0604020202020204" pitchFamily="34" charset="0"/>
                </a:rPr>
                <a:t>The client detects a change in light intensity, then sends an image to the master. The image is sent as pixels' values (only first 1500 pixel is sent due to resource limitations of ESP processor). </a:t>
              </a:r>
            </a:p>
          </p:txBody>
        </p:sp>
      </p:grpSp>
    </p:spTree>
    <p:extLst>
      <p:ext uri="{BB962C8B-B14F-4D97-AF65-F5344CB8AC3E}">
        <p14:creationId xmlns:p14="http://schemas.microsoft.com/office/powerpoint/2010/main" val="218975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Results- Image Results:</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22</a:t>
            </a:fld>
            <a:endParaRPr lang="en-US"/>
          </a:p>
        </p:txBody>
      </p:sp>
      <p:grpSp>
        <p:nvGrpSpPr>
          <p:cNvPr id="7" name="קבוצה 6">
            <a:extLst>
              <a:ext uri="{FF2B5EF4-FFF2-40B4-BE49-F238E27FC236}">
                <a16:creationId xmlns:a16="http://schemas.microsoft.com/office/drawing/2014/main" id="{9E958DBC-D686-FF93-17FA-8CC3A1A77D26}"/>
              </a:ext>
            </a:extLst>
          </p:cNvPr>
          <p:cNvGrpSpPr/>
          <p:nvPr/>
        </p:nvGrpSpPr>
        <p:grpSpPr>
          <a:xfrm>
            <a:off x="1470074" y="2260598"/>
            <a:ext cx="9080695" cy="3240001"/>
            <a:chOff x="43132" y="0"/>
            <a:chExt cx="6820488" cy="2173489"/>
          </a:xfrm>
        </p:grpSpPr>
        <p:sp>
          <p:nvSpPr>
            <p:cNvPr id="10" name="תיבת טקסט 429588684">
              <a:extLst>
                <a:ext uri="{FF2B5EF4-FFF2-40B4-BE49-F238E27FC236}">
                  <a16:creationId xmlns:a16="http://schemas.microsoft.com/office/drawing/2014/main" id="{1487FE50-51F4-FBC1-CF21-8345CAB54C71}"/>
                </a:ext>
              </a:extLst>
            </p:cNvPr>
            <p:cNvSpPr txBox="1"/>
            <p:nvPr/>
          </p:nvSpPr>
          <p:spPr>
            <a:xfrm>
              <a:off x="1846055" y="2070256"/>
              <a:ext cx="4192438" cy="103233"/>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marL="0" marR="0" algn="l" rtl="0">
                <a:spcBef>
                  <a:spcPts val="0"/>
                </a:spcBef>
                <a:spcAft>
                  <a:spcPts val="1000"/>
                </a:spcAft>
              </a:pPr>
              <a:endParaRPr lang="en-US" sz="10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סוגר מסולסל ימני 10">
              <a:extLst>
                <a:ext uri="{FF2B5EF4-FFF2-40B4-BE49-F238E27FC236}">
                  <a16:creationId xmlns:a16="http://schemas.microsoft.com/office/drawing/2014/main" id="{7EC1C1CF-3E21-DC40-12AD-5D8AF497DEAA}"/>
                </a:ext>
              </a:extLst>
            </p:cNvPr>
            <p:cNvSpPr/>
            <p:nvPr/>
          </p:nvSpPr>
          <p:spPr>
            <a:xfrm>
              <a:off x="5167223" y="86264"/>
              <a:ext cx="303530" cy="1897811"/>
            </a:xfrm>
            <a:prstGeom prst="rightBrace">
              <a:avLst>
                <a:gd name="adj1" fmla="val 0"/>
                <a:gd name="adj2" fmla="val 50000"/>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sz="2000"/>
            </a:p>
          </p:txBody>
        </p:sp>
        <p:sp>
          <p:nvSpPr>
            <p:cNvPr id="12" name="תיבת טקסט 2">
              <a:extLst>
                <a:ext uri="{FF2B5EF4-FFF2-40B4-BE49-F238E27FC236}">
                  <a16:creationId xmlns:a16="http://schemas.microsoft.com/office/drawing/2014/main" id="{4DBF2EE6-D134-124C-7551-EC88291577E6}"/>
                </a:ext>
              </a:extLst>
            </p:cNvPr>
            <p:cNvSpPr txBox="1">
              <a:spLocks noChangeArrowheads="1"/>
            </p:cNvSpPr>
            <p:nvPr/>
          </p:nvSpPr>
          <p:spPr bwMode="auto">
            <a:xfrm flipH="1">
              <a:off x="5598065" y="241514"/>
              <a:ext cx="1265555" cy="15182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rot="0" vert="horz" wrap="square" lIns="91440" tIns="45720" rIns="91440" bIns="45720" anchor="t" anchorCtr="0">
              <a:noAutofit/>
            </a:bodyPr>
            <a:lstStyle/>
            <a:p>
              <a:pPr marL="0" marR="0" algn="l" rtl="1">
                <a:lnSpc>
                  <a:spcPct val="107000"/>
                </a:lnSpc>
                <a:spcBef>
                  <a:spcPts val="0"/>
                </a:spcBef>
                <a:spcAft>
                  <a:spcPts val="800"/>
                </a:spcAft>
              </a:pPr>
              <a:r>
                <a:rPr lang="en-US" sz="1600" dirty="0">
                  <a:effectLst/>
                  <a:ea typeface="Calibri" panose="020F0502020204030204" pitchFamily="34" charset="0"/>
                  <a:cs typeface="Arial" panose="020B0604020202020204" pitchFamily="34" charset="0"/>
                </a:rPr>
                <a:t>The master receives an image of 1500 pixels from the client, process it, connects to Wi-Fi and send it to the server.</a:t>
              </a:r>
            </a:p>
          </p:txBody>
        </p:sp>
        <p:grpSp>
          <p:nvGrpSpPr>
            <p:cNvPr id="13" name="קבוצה 12">
              <a:extLst>
                <a:ext uri="{FF2B5EF4-FFF2-40B4-BE49-F238E27FC236}">
                  <a16:creationId xmlns:a16="http://schemas.microsoft.com/office/drawing/2014/main" id="{1CE72DDD-C073-7D35-687E-880ABC7FEB4A}"/>
                </a:ext>
              </a:extLst>
            </p:cNvPr>
            <p:cNvGrpSpPr/>
            <p:nvPr/>
          </p:nvGrpSpPr>
          <p:grpSpPr>
            <a:xfrm>
              <a:off x="43132" y="0"/>
              <a:ext cx="4785995" cy="2050487"/>
              <a:chOff x="0" y="0"/>
              <a:chExt cx="4785995" cy="2050487"/>
            </a:xfrm>
          </p:grpSpPr>
          <p:pic>
            <p:nvPicPr>
              <p:cNvPr id="14" name="תמונה 13">
                <a:extLst>
                  <a:ext uri="{FF2B5EF4-FFF2-40B4-BE49-F238E27FC236}">
                    <a16:creationId xmlns:a16="http://schemas.microsoft.com/office/drawing/2014/main" id="{E0F8BE82-041C-05F3-770C-27FECD05BCCE}"/>
                  </a:ext>
                </a:extLst>
              </p:cNvPr>
              <p:cNvPicPr>
                <a:picLocks noChangeAspect="1"/>
              </p:cNvPicPr>
              <p:nvPr/>
            </p:nvPicPr>
            <p:blipFill rotWithShape="1">
              <a:blip r:embed="rId3">
                <a:extLst>
                  <a:ext uri="{28A0092B-C50C-407E-A947-70E740481C1C}">
                    <a14:useLocalDpi xmlns:a14="http://schemas.microsoft.com/office/drawing/2010/main" val="0"/>
                  </a:ext>
                </a:extLst>
              </a:blip>
              <a:srcRect l="-1" t="1856" r="215" b="70654"/>
              <a:stretch/>
            </p:blipFill>
            <p:spPr bwMode="auto">
              <a:xfrm>
                <a:off x="0" y="0"/>
                <a:ext cx="4785995" cy="638175"/>
              </a:xfrm>
              <a:prstGeom prst="rect">
                <a:avLst/>
              </a:prstGeom>
              <a:ln>
                <a:noFill/>
              </a:ln>
              <a:extLst>
                <a:ext uri="{53640926-AAD7-44D8-BBD7-CCE9431645EC}">
                  <a14:shadowObscured xmlns:a14="http://schemas.microsoft.com/office/drawing/2010/main"/>
                </a:ext>
              </a:extLst>
            </p:spPr>
          </p:pic>
          <p:pic>
            <p:nvPicPr>
              <p:cNvPr id="15" name="תמונה 14">
                <a:extLst>
                  <a:ext uri="{FF2B5EF4-FFF2-40B4-BE49-F238E27FC236}">
                    <a16:creationId xmlns:a16="http://schemas.microsoft.com/office/drawing/2014/main" id="{C0DECDC1-754D-7192-334C-5BBBEC685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3" y="621102"/>
                <a:ext cx="4675505" cy="1429385"/>
              </a:xfrm>
              <a:prstGeom prst="rect">
                <a:avLst/>
              </a:prstGeom>
            </p:spPr>
          </p:pic>
        </p:grpSp>
      </p:grpSp>
    </p:spTree>
    <p:extLst>
      <p:ext uri="{BB962C8B-B14F-4D97-AF65-F5344CB8AC3E}">
        <p14:creationId xmlns:p14="http://schemas.microsoft.com/office/powerpoint/2010/main" val="2959076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Results- Image Results:</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23</a:t>
            </a:fld>
            <a:endParaRPr lang="en-US"/>
          </a:p>
        </p:txBody>
      </p:sp>
      <p:pic>
        <p:nvPicPr>
          <p:cNvPr id="21" name="תמונה 20">
            <a:extLst>
              <a:ext uri="{FF2B5EF4-FFF2-40B4-BE49-F238E27FC236}">
                <a16:creationId xmlns:a16="http://schemas.microsoft.com/office/drawing/2014/main" id="{65ACAD40-03FC-30E9-2355-BFA00B4C8101}"/>
              </a:ext>
            </a:extLst>
          </p:cNvPr>
          <p:cNvPicPr>
            <a:picLocks noChangeAspect="1"/>
          </p:cNvPicPr>
          <p:nvPr/>
        </p:nvPicPr>
        <p:blipFill>
          <a:blip r:embed="rId3"/>
          <a:stretch>
            <a:fillRect/>
          </a:stretch>
        </p:blipFill>
        <p:spPr>
          <a:xfrm>
            <a:off x="1798986" y="1931730"/>
            <a:ext cx="8594027" cy="3969943"/>
          </a:xfrm>
          <a:prstGeom prst="rect">
            <a:avLst/>
          </a:prstGeom>
        </p:spPr>
      </p:pic>
    </p:spTree>
    <p:extLst>
      <p:ext uri="{BB962C8B-B14F-4D97-AF65-F5344CB8AC3E}">
        <p14:creationId xmlns:p14="http://schemas.microsoft.com/office/powerpoint/2010/main" val="1079253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Results- Resize packets:</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24</a:t>
            </a:fld>
            <a:endParaRPr lang="en-US"/>
          </a:p>
        </p:txBody>
      </p:sp>
      <p:graphicFrame>
        <p:nvGraphicFramePr>
          <p:cNvPr id="3" name="תרשים 2">
            <a:extLst>
              <a:ext uri="{FF2B5EF4-FFF2-40B4-BE49-F238E27FC236}">
                <a16:creationId xmlns:a16="http://schemas.microsoft.com/office/drawing/2014/main" id="{C2AC2D40-164E-ACF6-90A8-09DC4A282FCA}"/>
              </a:ext>
            </a:extLst>
          </p:cNvPr>
          <p:cNvGraphicFramePr/>
          <p:nvPr>
            <p:extLst>
              <p:ext uri="{D42A27DB-BD31-4B8C-83A1-F6EECF244321}">
                <p14:modId xmlns:p14="http://schemas.microsoft.com/office/powerpoint/2010/main" val="3547915017"/>
              </p:ext>
            </p:extLst>
          </p:nvPr>
        </p:nvGraphicFramePr>
        <p:xfrm>
          <a:off x="1983544" y="1835943"/>
          <a:ext cx="8037489" cy="44264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55008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Results- Alerts Results: </a:t>
            </a:r>
            <a:br>
              <a:rPr lang="en-US" sz="3600" dirty="0"/>
            </a:br>
            <a:r>
              <a:rPr lang="en-US" sz="3600" dirty="0"/>
              <a:t>	</a:t>
            </a:r>
            <a:r>
              <a:rPr lang="en-US" sz="1800" dirty="0">
                <a:effectLst/>
                <a:latin typeface="David" panose="020E0502060401010101" pitchFamily="34" charset="-79"/>
                <a:ea typeface="Calibri" panose="020F0502020204030204" pitchFamily="34" charset="0"/>
              </a:rPr>
              <a:t>One master, 1 client with server</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25</a:t>
            </a:fld>
            <a:endParaRPr lang="en-US"/>
          </a:p>
        </p:txBody>
      </p:sp>
      <p:pic>
        <p:nvPicPr>
          <p:cNvPr id="28" name="תמונה 27">
            <a:extLst>
              <a:ext uri="{FF2B5EF4-FFF2-40B4-BE49-F238E27FC236}">
                <a16:creationId xmlns:a16="http://schemas.microsoft.com/office/drawing/2014/main" id="{C9DD750D-9F06-8707-F16E-B7161A6771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280" y="1964906"/>
            <a:ext cx="2609850" cy="723265"/>
          </a:xfrm>
          <a:prstGeom prst="rect">
            <a:avLst/>
          </a:prstGeom>
          <a:noFill/>
          <a:ln>
            <a:noFill/>
          </a:ln>
        </p:spPr>
      </p:pic>
      <p:sp>
        <p:nvSpPr>
          <p:cNvPr id="29" name="תיבת טקסט 2">
            <a:extLst>
              <a:ext uri="{FF2B5EF4-FFF2-40B4-BE49-F238E27FC236}">
                <a16:creationId xmlns:a16="http://schemas.microsoft.com/office/drawing/2014/main" id="{921D184C-8EA5-4AAF-07C9-D5EAA34B1197}"/>
              </a:ext>
            </a:extLst>
          </p:cNvPr>
          <p:cNvSpPr txBox="1">
            <a:spLocks noChangeArrowheads="1"/>
          </p:cNvSpPr>
          <p:nvPr/>
        </p:nvSpPr>
        <p:spPr bwMode="auto">
          <a:xfrm flipH="1">
            <a:off x="401956" y="2764057"/>
            <a:ext cx="2279650" cy="67646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marL="0" marR="0" algn="l" rtl="1">
              <a:lnSpc>
                <a:spcPct val="107000"/>
              </a:lnSpc>
              <a:spcBef>
                <a:spcPts val="0"/>
              </a:spcBef>
              <a:spcAft>
                <a:spcPts val="800"/>
              </a:spcAft>
            </a:pPr>
            <a:r>
              <a:rPr lang="en-US" sz="1200" dirty="0">
                <a:effectLst/>
                <a:ea typeface="Calibri" panose="020F0502020204030204" pitchFamily="34" charset="0"/>
                <a:cs typeface="Arial" panose="020B0604020202020204" pitchFamily="34" charset="0"/>
              </a:rPr>
              <a:t>The client detects a change in light intensity, then sends an alert to the master</a:t>
            </a:r>
          </a:p>
        </p:txBody>
      </p:sp>
      <p:pic>
        <p:nvPicPr>
          <p:cNvPr id="30" name="תמונה 29">
            <a:extLst>
              <a:ext uri="{FF2B5EF4-FFF2-40B4-BE49-F238E27FC236}">
                <a16:creationId xmlns:a16="http://schemas.microsoft.com/office/drawing/2014/main" id="{4D416AB9-DC39-FEFA-2D9B-20C404F05F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98729" y="1946812"/>
            <a:ext cx="4770120" cy="1570355"/>
          </a:xfrm>
          <a:prstGeom prst="rect">
            <a:avLst/>
          </a:prstGeom>
          <a:noFill/>
          <a:ln>
            <a:noFill/>
          </a:ln>
        </p:spPr>
      </p:pic>
      <p:sp>
        <p:nvSpPr>
          <p:cNvPr id="31" name="תיבת טקסט 2">
            <a:extLst>
              <a:ext uri="{FF2B5EF4-FFF2-40B4-BE49-F238E27FC236}">
                <a16:creationId xmlns:a16="http://schemas.microsoft.com/office/drawing/2014/main" id="{C952F282-4A98-0B57-C778-2535AAC21B5A}"/>
              </a:ext>
            </a:extLst>
          </p:cNvPr>
          <p:cNvSpPr txBox="1">
            <a:spLocks noChangeArrowheads="1"/>
          </p:cNvSpPr>
          <p:nvPr/>
        </p:nvSpPr>
        <p:spPr bwMode="auto">
          <a:xfrm flipH="1">
            <a:off x="8251679" y="2006541"/>
            <a:ext cx="1412825" cy="157035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rot="0" vert="horz" wrap="square" lIns="91440" tIns="45720" rIns="91440" bIns="45720" anchor="t" anchorCtr="0">
            <a:noAutofit/>
          </a:bodyPr>
          <a:lstStyle/>
          <a:p>
            <a:pPr marL="0" marR="0" algn="l" rtl="1">
              <a:lnSpc>
                <a:spcPct val="107000"/>
              </a:lnSpc>
              <a:spcBef>
                <a:spcPts val="0"/>
              </a:spcBef>
              <a:spcAft>
                <a:spcPts val="800"/>
              </a:spcAft>
            </a:pPr>
            <a:r>
              <a:rPr lang="en-US" sz="1200" dirty="0">
                <a:effectLst/>
                <a:ea typeface="Calibri" panose="020F0502020204030204" pitchFamily="34" charset="0"/>
                <a:cs typeface="Arial" panose="020B0604020202020204" pitchFamily="34" charset="0"/>
              </a:rPr>
              <a:t>The master receives a message from client#1, connects to Wi-Fi and send this message to the server</a:t>
            </a:r>
          </a:p>
        </p:txBody>
      </p:sp>
      <p:pic>
        <p:nvPicPr>
          <p:cNvPr id="32" name="תמונה 31">
            <a:extLst>
              <a:ext uri="{FF2B5EF4-FFF2-40B4-BE49-F238E27FC236}">
                <a16:creationId xmlns:a16="http://schemas.microsoft.com/office/drawing/2014/main" id="{89F8FD6A-916E-D0A0-180F-A24A0594FC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0629" y="3843558"/>
            <a:ext cx="6816705" cy="2409531"/>
          </a:xfrm>
          <a:prstGeom prst="rect">
            <a:avLst/>
          </a:prstGeom>
          <a:noFill/>
          <a:ln>
            <a:noFill/>
          </a:ln>
        </p:spPr>
      </p:pic>
      <p:sp>
        <p:nvSpPr>
          <p:cNvPr id="33" name="תיבת טקסט 2">
            <a:extLst>
              <a:ext uri="{FF2B5EF4-FFF2-40B4-BE49-F238E27FC236}">
                <a16:creationId xmlns:a16="http://schemas.microsoft.com/office/drawing/2014/main" id="{B041F28B-C2BC-8BD9-9C40-7B0DC1D4BA03}"/>
              </a:ext>
            </a:extLst>
          </p:cNvPr>
          <p:cNvSpPr txBox="1">
            <a:spLocks noChangeArrowheads="1"/>
          </p:cNvSpPr>
          <p:nvPr/>
        </p:nvSpPr>
        <p:spPr bwMode="auto">
          <a:xfrm flipH="1">
            <a:off x="7070629" y="4759820"/>
            <a:ext cx="772109" cy="65624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rot="0" vert="horz" wrap="square" lIns="91440" tIns="45720" rIns="91440" bIns="45720" anchor="t" anchorCtr="0">
            <a:noAutofit/>
          </a:bodyPr>
          <a:lstStyle/>
          <a:p>
            <a:pPr marL="0" marR="0" algn="l" rtl="1">
              <a:lnSpc>
                <a:spcPct val="107000"/>
              </a:lnSpc>
              <a:spcBef>
                <a:spcPts val="0"/>
              </a:spcBef>
              <a:spcAft>
                <a:spcPts val="800"/>
              </a:spcAft>
            </a:pPr>
            <a:r>
              <a:rPr lang="en-US" sz="1200" dirty="0">
                <a:effectLst/>
                <a:ea typeface="Calibri" panose="020F0502020204030204" pitchFamily="34" charset="0"/>
                <a:cs typeface="Arial" panose="020B0604020202020204" pitchFamily="34" charset="0"/>
              </a:rPr>
              <a:t>Server Output</a:t>
            </a:r>
          </a:p>
        </p:txBody>
      </p:sp>
    </p:spTree>
    <p:extLst>
      <p:ext uri="{BB962C8B-B14F-4D97-AF65-F5344CB8AC3E}">
        <p14:creationId xmlns:p14="http://schemas.microsoft.com/office/powerpoint/2010/main" val="118026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circle(in)">
                                      <p:cBhvr>
                                        <p:cTn id="10" dur="20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1000"/>
                                        <p:tgtEl>
                                          <p:spTgt spid="31"/>
                                        </p:tgtEl>
                                      </p:cBhvr>
                                    </p:animEffect>
                                    <p:anim calcmode="lin" valueType="num">
                                      <p:cBhvr>
                                        <p:cTn id="21" dur="1000" fill="hold"/>
                                        <p:tgtEl>
                                          <p:spTgt spid="31"/>
                                        </p:tgtEl>
                                        <p:attrNameLst>
                                          <p:attrName>ppt_x</p:attrName>
                                        </p:attrNameLst>
                                      </p:cBhvr>
                                      <p:tavLst>
                                        <p:tav tm="0">
                                          <p:val>
                                            <p:strVal val="#ppt_x"/>
                                          </p:val>
                                        </p:tav>
                                        <p:tav tm="100000">
                                          <p:val>
                                            <p:strVal val="#ppt_x"/>
                                          </p:val>
                                        </p:tav>
                                      </p:tavLst>
                                    </p:anim>
                                    <p:anim calcmode="lin" valueType="num">
                                      <p:cBhvr>
                                        <p:cTn id="2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Results- Alerts Results: </a:t>
            </a:r>
            <a:br>
              <a:rPr lang="en-US" sz="3600" dirty="0"/>
            </a:br>
            <a:r>
              <a:rPr lang="en-US" sz="3600" dirty="0"/>
              <a:t>	</a:t>
            </a:r>
            <a:r>
              <a:rPr lang="en-US" sz="1800" dirty="0">
                <a:effectLst/>
                <a:latin typeface="David" panose="020E0502060401010101" pitchFamily="34" charset="-79"/>
                <a:ea typeface="Calibri" panose="020F0502020204030204" pitchFamily="34" charset="0"/>
              </a:rPr>
              <a:t>One master, 2 client with server</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26</a:t>
            </a:fld>
            <a:endParaRPr lang="en-US"/>
          </a:p>
        </p:txBody>
      </p:sp>
      <p:pic>
        <p:nvPicPr>
          <p:cNvPr id="3" name="תמונה 2">
            <a:extLst>
              <a:ext uri="{FF2B5EF4-FFF2-40B4-BE49-F238E27FC236}">
                <a16:creationId xmlns:a16="http://schemas.microsoft.com/office/drawing/2014/main" id="{F14A7023-72D5-0CE3-20A4-CAC46AF421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66" y="1875338"/>
            <a:ext cx="5438224" cy="1015877"/>
          </a:xfrm>
          <a:prstGeom prst="rect">
            <a:avLst/>
          </a:prstGeom>
          <a:noFill/>
          <a:ln>
            <a:noFill/>
          </a:ln>
        </p:spPr>
      </p:pic>
      <p:sp>
        <p:nvSpPr>
          <p:cNvPr id="6" name="תיבת טקסט 2">
            <a:extLst>
              <a:ext uri="{FF2B5EF4-FFF2-40B4-BE49-F238E27FC236}">
                <a16:creationId xmlns:a16="http://schemas.microsoft.com/office/drawing/2014/main" id="{3E185F80-C56A-6648-BA98-C0997713FFDA}"/>
              </a:ext>
            </a:extLst>
          </p:cNvPr>
          <p:cNvSpPr txBox="1">
            <a:spLocks noChangeArrowheads="1"/>
          </p:cNvSpPr>
          <p:nvPr/>
        </p:nvSpPr>
        <p:spPr bwMode="auto">
          <a:xfrm flipH="1">
            <a:off x="5606390" y="1821533"/>
            <a:ext cx="1785620" cy="130619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marL="0" marR="0" algn="l" rtl="1">
              <a:lnSpc>
                <a:spcPct val="107000"/>
              </a:lnSpc>
              <a:spcBef>
                <a:spcPts val="0"/>
              </a:spcBef>
              <a:spcAft>
                <a:spcPts val="800"/>
              </a:spcAft>
            </a:pPr>
            <a:r>
              <a:rPr lang="en-US" sz="1200" dirty="0">
                <a:effectLst/>
                <a:ea typeface="Calibri" panose="020F0502020204030204" pitchFamily="34" charset="0"/>
                <a:cs typeface="Arial" panose="020B0604020202020204" pitchFamily="34" charset="0"/>
              </a:rPr>
              <a:t>client#1 receives an alert from client#2 (since client#2 sends alerts by broadcast), client#1 and client#2 send to the masters an alerts </a:t>
            </a:r>
          </a:p>
        </p:txBody>
      </p:sp>
      <p:pic>
        <p:nvPicPr>
          <p:cNvPr id="7" name="תמונה 6">
            <a:extLst>
              <a:ext uri="{FF2B5EF4-FFF2-40B4-BE49-F238E27FC236}">
                <a16:creationId xmlns:a16="http://schemas.microsoft.com/office/drawing/2014/main" id="{66AE623C-B366-21ED-464D-C8A508E650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166" y="3193723"/>
            <a:ext cx="4695825" cy="2080260"/>
          </a:xfrm>
          <a:prstGeom prst="rect">
            <a:avLst/>
          </a:prstGeom>
          <a:noFill/>
          <a:ln>
            <a:noFill/>
          </a:ln>
        </p:spPr>
      </p:pic>
      <p:sp>
        <p:nvSpPr>
          <p:cNvPr id="8" name="תיבת טקסט 2">
            <a:extLst>
              <a:ext uri="{FF2B5EF4-FFF2-40B4-BE49-F238E27FC236}">
                <a16:creationId xmlns:a16="http://schemas.microsoft.com/office/drawing/2014/main" id="{91F67EB8-5FAF-7F65-84A8-D2E1AC9785BB}"/>
              </a:ext>
            </a:extLst>
          </p:cNvPr>
          <p:cNvSpPr txBox="1">
            <a:spLocks noChangeArrowheads="1"/>
          </p:cNvSpPr>
          <p:nvPr/>
        </p:nvSpPr>
        <p:spPr bwMode="auto">
          <a:xfrm flipH="1">
            <a:off x="2850525" y="4807634"/>
            <a:ext cx="1671320" cy="112204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rot="0" vert="horz" wrap="square" lIns="91440" tIns="45720" rIns="91440" bIns="45720" anchor="t" anchorCtr="0">
            <a:spAutoFit/>
          </a:bodyPr>
          <a:lstStyle/>
          <a:p>
            <a:pPr marL="0" marR="0" algn="l" rtl="1">
              <a:lnSpc>
                <a:spcPct val="107000"/>
              </a:lnSpc>
              <a:spcBef>
                <a:spcPts val="0"/>
              </a:spcBef>
              <a:spcAft>
                <a:spcPts val="800"/>
              </a:spcAft>
            </a:pPr>
            <a:r>
              <a:rPr lang="en-US" sz="1100">
                <a:effectLst/>
                <a:ea typeface="Calibri" panose="020F0502020204030204" pitchFamily="34" charset="0"/>
                <a:cs typeface="Arial" panose="020B0604020202020204" pitchFamily="34" charset="0"/>
              </a:rPr>
              <a:t>The master receives alerts from client#1 and client#2, connects to     Wi-Fi and send the alerts to the Server.</a:t>
            </a:r>
          </a:p>
        </p:txBody>
      </p:sp>
      <p:pic>
        <p:nvPicPr>
          <p:cNvPr id="9" name="תמונה 8">
            <a:extLst>
              <a:ext uri="{FF2B5EF4-FFF2-40B4-BE49-F238E27FC236}">
                <a16:creationId xmlns:a16="http://schemas.microsoft.com/office/drawing/2014/main" id="{946ECE4B-39EC-4A04-F451-670112C3204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9258" y="3193722"/>
            <a:ext cx="5463225" cy="2997133"/>
          </a:xfrm>
          <a:prstGeom prst="rect">
            <a:avLst/>
          </a:prstGeom>
          <a:noFill/>
          <a:ln>
            <a:noFill/>
          </a:ln>
        </p:spPr>
      </p:pic>
    </p:spTree>
    <p:extLst>
      <p:ext uri="{BB962C8B-B14F-4D97-AF65-F5344CB8AC3E}">
        <p14:creationId xmlns:p14="http://schemas.microsoft.com/office/powerpoint/2010/main" val="313528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Results- Alerts Results: </a:t>
            </a:r>
            <a:br>
              <a:rPr lang="en-US" sz="3600" dirty="0"/>
            </a:br>
            <a:r>
              <a:rPr lang="en-US" sz="3600" dirty="0"/>
              <a:t>	</a:t>
            </a:r>
            <a:r>
              <a:rPr lang="en-US" sz="1800" dirty="0">
                <a:effectLst/>
                <a:latin typeface="David" panose="020E0502060401010101" pitchFamily="34" charset="-79"/>
                <a:ea typeface="Calibri" panose="020F0502020204030204" pitchFamily="34" charset="0"/>
              </a:rPr>
              <a:t>One master, 3 client with server</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27</a:t>
            </a:fld>
            <a:endParaRPr lang="en-US"/>
          </a:p>
        </p:txBody>
      </p:sp>
      <p:pic>
        <p:nvPicPr>
          <p:cNvPr id="10" name="תמונה 9">
            <a:extLst>
              <a:ext uri="{FF2B5EF4-FFF2-40B4-BE49-F238E27FC236}">
                <a16:creationId xmlns:a16="http://schemas.microsoft.com/office/drawing/2014/main" id="{3AFBE887-70E6-59CC-A7EA-89BCD2F133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892" y="1809118"/>
            <a:ext cx="4624070" cy="1555115"/>
          </a:xfrm>
          <a:prstGeom prst="rect">
            <a:avLst/>
          </a:prstGeom>
          <a:noFill/>
          <a:ln>
            <a:noFill/>
          </a:ln>
        </p:spPr>
      </p:pic>
      <p:pic>
        <p:nvPicPr>
          <p:cNvPr id="11" name="תמונה 10">
            <a:extLst>
              <a:ext uri="{FF2B5EF4-FFF2-40B4-BE49-F238E27FC236}">
                <a16:creationId xmlns:a16="http://schemas.microsoft.com/office/drawing/2014/main" id="{78A19EB1-32F2-3123-9DB8-C45A35EB8F8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7168" y="2120730"/>
            <a:ext cx="5375910" cy="3906520"/>
          </a:xfrm>
          <a:prstGeom prst="rect">
            <a:avLst/>
          </a:prstGeom>
          <a:noFill/>
          <a:ln>
            <a:noFill/>
          </a:ln>
        </p:spPr>
      </p:pic>
      <p:pic>
        <p:nvPicPr>
          <p:cNvPr id="12" name="תמונה 11">
            <a:extLst>
              <a:ext uri="{FF2B5EF4-FFF2-40B4-BE49-F238E27FC236}">
                <a16:creationId xmlns:a16="http://schemas.microsoft.com/office/drawing/2014/main" id="{1AED15E8-04DB-BAE3-96A8-C889DFADA98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893" y="3429000"/>
            <a:ext cx="6313280" cy="2992388"/>
          </a:xfrm>
          <a:prstGeom prst="rect">
            <a:avLst/>
          </a:prstGeom>
          <a:noFill/>
          <a:ln>
            <a:noFill/>
          </a:ln>
        </p:spPr>
      </p:pic>
    </p:spTree>
    <p:extLst>
      <p:ext uri="{BB962C8B-B14F-4D97-AF65-F5344CB8AC3E}">
        <p14:creationId xmlns:p14="http://schemas.microsoft.com/office/powerpoint/2010/main" val="2592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Conclusion</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28</a:t>
            </a:fld>
            <a:endParaRPr lang="en-US"/>
          </a:p>
        </p:txBody>
      </p:sp>
      <p:pic>
        <p:nvPicPr>
          <p:cNvPr id="1028" name="Picture 4" descr="Conclusion and other SDSN Resources | by UN SDSN | SDG Guide">
            <a:extLst>
              <a:ext uri="{FF2B5EF4-FFF2-40B4-BE49-F238E27FC236}">
                <a16:creationId xmlns:a16="http://schemas.microsoft.com/office/drawing/2014/main" id="{54F0D954-4B99-D090-4F48-B7725F92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299" y="1959030"/>
            <a:ext cx="5287401" cy="422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786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Suggestions to improvement</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29</a:t>
            </a:fld>
            <a:endParaRPr lang="en-US"/>
          </a:p>
        </p:txBody>
      </p:sp>
      <p:sp>
        <p:nvSpPr>
          <p:cNvPr id="6" name="תיבת טקסט 5">
            <a:extLst>
              <a:ext uri="{FF2B5EF4-FFF2-40B4-BE49-F238E27FC236}">
                <a16:creationId xmlns:a16="http://schemas.microsoft.com/office/drawing/2014/main" id="{C5A5EC28-94D5-D1A5-CDB9-AC440699DD79}"/>
              </a:ext>
            </a:extLst>
          </p:cNvPr>
          <p:cNvSpPr txBox="1"/>
          <p:nvPr/>
        </p:nvSpPr>
        <p:spPr>
          <a:xfrm>
            <a:off x="1526345" y="2300876"/>
            <a:ext cx="8818683" cy="1773114"/>
          </a:xfrm>
          <a:prstGeom prst="rect">
            <a:avLst/>
          </a:prstGeom>
          <a:noFill/>
        </p:spPr>
        <p:txBody>
          <a:bodyPr wrap="square">
            <a:spAutoFit/>
          </a:bodyPr>
          <a:lstStyle/>
          <a:p>
            <a:pPr marL="342900" marR="0" lvl="0" indent="-342900" algn="l" rtl="0">
              <a:lnSpc>
                <a:spcPct val="107000"/>
              </a:lnSpc>
              <a:spcBef>
                <a:spcPts val="0"/>
              </a:spcBef>
              <a:spcAft>
                <a:spcPts val="800"/>
              </a:spcAft>
              <a:buFont typeface="Symbol" panose="05050102010706020507" pitchFamily="18" charset="2"/>
              <a:buChar char=""/>
            </a:pPr>
            <a:r>
              <a:rPr lang="en-US" sz="1800" b="1" dirty="0">
                <a:effectLst/>
                <a:latin typeface="David" panose="020E0502060401010101" pitchFamily="34" charset="-79"/>
                <a:ea typeface="Calibri" panose="020F0502020204030204" pitchFamily="34" charset="0"/>
                <a:cs typeface="Arial" panose="020B0604020202020204" pitchFamily="34" charset="0"/>
              </a:rPr>
              <a:t>Enhancing Fire Detection Algorithm:</a:t>
            </a:r>
            <a:r>
              <a:rPr lang="en-US" sz="1800" dirty="0">
                <a:effectLst/>
                <a:latin typeface="David" panose="020E0502060401010101" pitchFamily="34" charset="-79"/>
                <a:ea typeface="Calibri" panose="020F0502020204030204" pitchFamily="34" charset="0"/>
                <a:cs typeface="Arial" panose="020B0604020202020204" pitchFamily="34" charset="0"/>
              </a:rPr>
              <a:t> The algorithm we implemented only detects a change in the light intensity of the camera so that it may warn of irrelevant things, it is possible to improve the algorithm that will analyze an image and detect fires.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l" rtl="0">
              <a:lnSpc>
                <a:spcPct val="107000"/>
              </a:lnSpc>
              <a:spcBef>
                <a:spcPts val="0"/>
              </a:spcBef>
              <a:spcAft>
                <a:spcPts val="800"/>
              </a:spcAft>
            </a:pPr>
            <a:r>
              <a:rPr lang="en-US" sz="1800" dirty="0">
                <a:effectLst/>
                <a:latin typeface="David" panose="020E0502060401010101" pitchFamily="34" charset="-79"/>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Symbol" panose="05050102010706020507" pitchFamily="18" charset="2"/>
              <a:buChar char=""/>
            </a:pPr>
            <a:r>
              <a:rPr lang="en-US" sz="1800" dirty="0">
                <a:effectLst/>
                <a:latin typeface="David" panose="020E0502060401010101" pitchFamily="34" charset="-79"/>
                <a:ea typeface="Calibri" panose="020F0502020204030204" pitchFamily="34" charset="0"/>
                <a:cs typeface="Arial" panose="020B0604020202020204" pitchFamily="34" charset="0"/>
              </a:rPr>
              <a:t>Send images in real time with high resolution and informative.</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0369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מלבן 5">
            <a:extLst>
              <a:ext uri="{FF2B5EF4-FFF2-40B4-BE49-F238E27FC236}">
                <a16:creationId xmlns:a16="http://schemas.microsoft.com/office/drawing/2014/main" id="{D846C05D-CF8F-23D5-AEFE-B7B756B58B8A}"/>
              </a:ext>
            </a:extLst>
          </p:cNvPr>
          <p:cNvSpPr/>
          <p:nvPr/>
        </p:nvSpPr>
        <p:spPr>
          <a:xfrm>
            <a:off x="7830094" y="512106"/>
            <a:ext cx="3690257" cy="145075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b="0" cap="none" spc="-50" dirty="0">
                <a:ln w="0"/>
                <a:solidFill>
                  <a:schemeClr val="tx1">
                    <a:lumMod val="75000"/>
                    <a:lumOff val="25000"/>
                  </a:schemeClr>
                </a:solidFill>
                <a:effectLst>
                  <a:outerShdw blurRad="38100" dist="19050" dir="2700000" algn="tl" rotWithShape="0">
                    <a:schemeClr val="dk1">
                      <a:alpha val="40000"/>
                    </a:schemeClr>
                  </a:outerShdw>
                </a:effectLst>
                <a:latin typeface="+mj-lt"/>
                <a:ea typeface="+mj-ea"/>
                <a:cs typeface="+mj-cs"/>
              </a:rPr>
              <a:t>Motivation</a:t>
            </a:r>
          </a:p>
        </p:txBody>
      </p:sp>
      <p:pic>
        <p:nvPicPr>
          <p:cNvPr id="11" name="תמונה 10">
            <a:extLst>
              <a:ext uri="{FF2B5EF4-FFF2-40B4-BE49-F238E27FC236}">
                <a16:creationId xmlns:a16="http://schemas.microsoft.com/office/drawing/2014/main" id="{899D52F1-2A21-D644-7ECA-6B8AFD5B4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22" y="1818304"/>
            <a:ext cx="6909801" cy="3541273"/>
          </a:xfrm>
          <a:prstGeom prst="rect">
            <a:avLst/>
          </a:prstGeom>
        </p:spPr>
      </p:pic>
      <p:cxnSp>
        <p:nvCxnSpPr>
          <p:cNvPr id="32" name="Straight Connector 24">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 name="מלבן 6">
            <a:extLst>
              <a:ext uri="{FF2B5EF4-FFF2-40B4-BE49-F238E27FC236}">
                <a16:creationId xmlns:a16="http://schemas.microsoft.com/office/drawing/2014/main" id="{59625E8E-AFD4-76FD-07AD-2BC70FC39167}"/>
              </a:ext>
            </a:extLst>
          </p:cNvPr>
          <p:cNvSpPr/>
          <p:nvPr/>
        </p:nvSpPr>
        <p:spPr>
          <a:xfrm>
            <a:off x="7859485" y="2198914"/>
            <a:ext cx="3690257" cy="367018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Forest Fire detection systems face many obstacles:</a:t>
            </a:r>
          </a:p>
          <a:p>
            <a:pPr>
              <a:lnSpc>
                <a:spcPct val="90000"/>
              </a:lnSpc>
              <a:spcAft>
                <a:spcPts val="600"/>
              </a:spcAft>
              <a:buClr>
                <a:schemeClr val="accent1"/>
              </a:buClr>
              <a:buFont typeface="Calibri" panose="020F0502020204030204" pitchFamily="34" charset="0"/>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	Networking</a:t>
            </a:r>
          </a:p>
          <a:p>
            <a:pPr lvl="1">
              <a:lnSpc>
                <a:spcPct val="90000"/>
              </a:lnSpc>
              <a:spcAft>
                <a:spcPts val="600"/>
              </a:spcAft>
              <a:buClr>
                <a:schemeClr val="accent1"/>
              </a:buCl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  Expensive Systems</a:t>
            </a: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  Covering large areas</a:t>
            </a: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a:lnSpc>
                <a:spcPct val="90000"/>
              </a:lnSpc>
              <a:spcAft>
                <a:spcPts val="600"/>
              </a:spcAft>
              <a:buClr>
                <a:schemeClr val="accent1"/>
              </a:buClr>
              <a:buFont typeface="Calibri" panose="020F0502020204030204" pitchFamily="34" charset="0"/>
            </a:pPr>
            <a:endParaRPr lang="en-US" sz="2000" b="0" cap="none" spc="0"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33" name="Rectangle 26">
            <a:extLst>
              <a:ext uri="{FF2B5EF4-FFF2-40B4-BE49-F238E27FC236}">
                <a16:creationId xmlns:a16="http://schemas.microsoft.com/office/drawing/2014/main" id="{02CE8509-9E93-4D74-BF24-661F111C7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7EC0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28">
            <a:extLst>
              <a:ext uri="{FF2B5EF4-FFF2-40B4-BE49-F238E27FC236}">
                <a16:creationId xmlns:a16="http://schemas.microsoft.com/office/drawing/2014/main" id="{66E8BA98-E13C-403B-AC96-75E203799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6E849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מציין מיקום של כותרת תחתונה 14">
            <a:extLst>
              <a:ext uri="{FF2B5EF4-FFF2-40B4-BE49-F238E27FC236}">
                <a16:creationId xmlns:a16="http://schemas.microsoft.com/office/drawing/2014/main" id="{3709739E-D6DE-8236-84EF-59815D812FA0}"/>
              </a:ext>
            </a:extLst>
          </p:cNvPr>
          <p:cNvSpPr>
            <a:spLocks noGrp="1"/>
          </p:cNvSpPr>
          <p:nvPr>
            <p:ph type="ftr" sz="quarter" idx="11"/>
          </p:nvPr>
        </p:nvSpPr>
        <p:spPr/>
        <p:txBody>
          <a:bodyPr/>
          <a:lstStyle/>
          <a:p>
            <a:r>
              <a:rPr lang="en-US"/>
              <a:t>Ali Swade and Suray Swade, Winter 2022</a:t>
            </a:r>
          </a:p>
        </p:txBody>
      </p:sp>
      <p:sp>
        <p:nvSpPr>
          <p:cNvPr id="17" name="מציין מיקום של מספר שקופית 16">
            <a:extLst>
              <a:ext uri="{FF2B5EF4-FFF2-40B4-BE49-F238E27FC236}">
                <a16:creationId xmlns:a16="http://schemas.microsoft.com/office/drawing/2014/main" id="{E891B3D8-7177-9271-7534-348026CA58E5}"/>
              </a:ext>
            </a:extLst>
          </p:cNvPr>
          <p:cNvSpPr>
            <a:spLocks noGrp="1"/>
          </p:cNvSpPr>
          <p:nvPr>
            <p:ph type="sldNum" sz="quarter" idx="12"/>
          </p:nvPr>
        </p:nvSpPr>
        <p:spPr/>
        <p:txBody>
          <a:bodyPr/>
          <a:lstStyle/>
          <a:p>
            <a:fld id="{65F2D7F2-A8CB-4A0F-A010-E411F6BF73C3}" type="slidenum">
              <a:rPr lang="en-US" smtClean="0"/>
              <a:t>3</a:t>
            </a:fld>
            <a:endParaRPr lang="en-US"/>
          </a:p>
        </p:txBody>
      </p:sp>
    </p:spTree>
    <p:extLst>
      <p:ext uri="{BB962C8B-B14F-4D97-AF65-F5344CB8AC3E}">
        <p14:creationId xmlns:p14="http://schemas.microsoft.com/office/powerpoint/2010/main" val="100117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descr="תמונה שמכילה טקסט, גרפיקה וקטורית&#10;&#10;התיאור נוצר באופן אוטומטי">
            <a:extLst>
              <a:ext uri="{FF2B5EF4-FFF2-40B4-BE49-F238E27FC236}">
                <a16:creationId xmlns:a16="http://schemas.microsoft.com/office/drawing/2014/main" id="{AF4BC551-FC36-4DEB-E479-3696525D591F}"/>
              </a:ext>
            </a:extLst>
          </p:cNvPr>
          <p:cNvPicPr>
            <a:picLocks noChangeAspect="1"/>
          </p:cNvPicPr>
          <p:nvPr/>
        </p:nvPicPr>
        <p:blipFill rotWithShape="1">
          <a:blip r:embed="rId3">
            <a:duotone>
              <a:schemeClr val="bg2">
                <a:shade val="45000"/>
                <a:satMod val="135000"/>
              </a:schemeClr>
              <a:prstClr val="white"/>
            </a:duotone>
            <a:alphaModFix amt="45000"/>
            <a:extLst>
              <a:ext uri="{28A0092B-C50C-407E-A947-70E740481C1C}">
                <a14:useLocalDpi xmlns:a14="http://schemas.microsoft.com/office/drawing/2010/main" val="0"/>
              </a:ext>
            </a:extLst>
          </a:blip>
          <a:srcRect t="12618" b="1504"/>
          <a:stretch/>
        </p:blipFill>
        <p:spPr>
          <a:xfrm>
            <a:off x="20" y="10"/>
            <a:ext cx="12191980" cy="6857990"/>
          </a:xfrm>
          <a:prstGeom prst="rect">
            <a:avLst/>
          </a:prstGeom>
        </p:spPr>
      </p:pic>
      <p:cxnSp>
        <p:nvCxnSpPr>
          <p:cNvPr id="29" name="Straight Connector 2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מלבן 7">
            <a:extLst>
              <a:ext uri="{FF2B5EF4-FFF2-40B4-BE49-F238E27FC236}">
                <a16:creationId xmlns:a16="http://schemas.microsoft.com/office/drawing/2014/main" id="{04EACABA-6EF6-0153-E810-F5A31EB68A7D}"/>
              </a:ext>
            </a:extLst>
          </p:cNvPr>
          <p:cNvSpPr/>
          <p:nvPr/>
        </p:nvSpPr>
        <p:spPr>
          <a:xfrm>
            <a:off x="1097280" y="599607"/>
            <a:ext cx="9695638" cy="1030350"/>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b="0" cap="none" spc="-50" dirty="0">
                <a:ln w="0"/>
                <a:effectLst>
                  <a:outerShdw blurRad="38100" dist="19050" dir="2700000" algn="tl" rotWithShape="0">
                    <a:schemeClr val="dk1">
                      <a:alpha val="40000"/>
                    </a:schemeClr>
                  </a:outerShdw>
                </a:effectLst>
                <a:latin typeface="+mj-lt"/>
                <a:ea typeface="+mj-ea"/>
                <a:cs typeface="+mj-cs"/>
              </a:rPr>
              <a:t>Project Goals</a:t>
            </a:r>
          </a:p>
        </p:txBody>
      </p:sp>
      <p:sp>
        <p:nvSpPr>
          <p:cNvPr id="9" name="מלבן 8">
            <a:extLst>
              <a:ext uri="{FF2B5EF4-FFF2-40B4-BE49-F238E27FC236}">
                <a16:creationId xmlns:a16="http://schemas.microsoft.com/office/drawing/2014/main" id="{46F63C0C-2749-7EE3-E126-0CF3D10212B0}"/>
              </a:ext>
            </a:extLst>
          </p:cNvPr>
          <p:cNvSpPr/>
          <p:nvPr/>
        </p:nvSpPr>
        <p:spPr>
          <a:xfrm>
            <a:off x="719528" y="1845734"/>
            <a:ext cx="10436152" cy="402336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r>
              <a:rPr lang="en-US" sz="2400" dirty="0">
                <a:ln w="0"/>
                <a:effectLst>
                  <a:outerShdw blurRad="38100" dist="19050" dir="2700000" algn="tl" rotWithShape="0">
                    <a:schemeClr val="dk1">
                      <a:alpha val="40000"/>
                    </a:schemeClr>
                  </a:outerShdw>
                </a:effectLst>
              </a:rPr>
              <a:t>	Establish communication between tiny computers without access point</a:t>
            </a: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r>
              <a:rPr lang="en-US" sz="2400" dirty="0">
                <a:ln w="0"/>
                <a:effectLst>
                  <a:outerShdw blurRad="38100" dist="19050" dir="2700000" algn="tl" rotWithShape="0">
                    <a:schemeClr val="dk1">
                      <a:alpha val="40000"/>
                    </a:schemeClr>
                  </a:outerShdw>
                </a:effectLst>
              </a:rPr>
              <a:t>  Setting up a server that communicates with the tiny computers Network</a:t>
            </a: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lvl="1">
              <a:lnSpc>
                <a:spcPct val="90000"/>
              </a:lnSpc>
              <a:spcAft>
                <a:spcPts val="600"/>
              </a:spcAft>
              <a:buClr>
                <a:schemeClr val="accent1"/>
              </a:buClr>
              <a:buFont typeface="Calibri" panose="020F0502020204030204" pitchFamily="34" charset="0"/>
            </a:pPr>
            <a:r>
              <a:rPr lang="en-US" sz="2400" spc="-50" dirty="0">
                <a:ln w="0"/>
                <a:effectLst>
                  <a:outerShdw blurRad="38100" dist="19050" dir="2700000" algn="tl" rotWithShape="0">
                    <a:schemeClr val="dk1">
                      <a:alpha val="40000"/>
                    </a:schemeClr>
                  </a:outerShdw>
                </a:effectLst>
              </a:rPr>
              <a:t>Minimal requirements</a:t>
            </a:r>
            <a:r>
              <a:rPr lang="en-US" sz="2400" b="0" cap="none" spc="-50" dirty="0">
                <a:ln w="0"/>
                <a:effectLst>
                  <a:outerShdw blurRad="38100" dist="19050" dir="2700000" algn="tl" rotWithShape="0">
                    <a:schemeClr val="dk1">
                      <a:alpha val="40000"/>
                    </a:schemeClr>
                  </a:outerShdw>
                </a:effectLst>
              </a:rPr>
              <a:t> :</a:t>
            </a:r>
          </a:p>
          <a:p>
            <a:pPr marL="1257300" lvl="2" indent="-342900">
              <a:lnSpc>
                <a:spcPct val="90000"/>
              </a:lnSpc>
              <a:spcAft>
                <a:spcPts val="600"/>
              </a:spcAft>
              <a:buClr>
                <a:schemeClr val="accent1"/>
              </a:buClr>
              <a:buFont typeface="Calibri" panose="020F0502020204030204" pitchFamily="34" charset="0"/>
              <a:buChar char="•"/>
            </a:pPr>
            <a:r>
              <a:rPr lang="en-US" sz="2400" spc="-50" dirty="0">
                <a:ln w="0"/>
                <a:effectLst>
                  <a:outerShdw blurRad="38100" dist="19050" dir="2700000" algn="tl" rotWithShape="0">
                    <a:schemeClr val="dk1">
                      <a:alpha val="40000"/>
                    </a:schemeClr>
                  </a:outerShdw>
                </a:effectLst>
              </a:rPr>
              <a:t>Cheap</a:t>
            </a:r>
          </a:p>
          <a:p>
            <a:pPr marL="1257300" lvl="2" indent="-342900">
              <a:lnSpc>
                <a:spcPct val="90000"/>
              </a:lnSpc>
              <a:spcAft>
                <a:spcPts val="600"/>
              </a:spcAft>
              <a:buClr>
                <a:schemeClr val="accent1"/>
              </a:buClr>
              <a:buFont typeface="Calibri" panose="020F0502020204030204" pitchFamily="34" charset="0"/>
              <a:buChar char="•"/>
            </a:pPr>
            <a:r>
              <a:rPr lang="en-US" sz="2400" spc="-50" dirty="0">
                <a:ln w="0"/>
                <a:effectLst>
                  <a:outerShdw blurRad="38100" dist="19050" dir="2700000" algn="tl" rotWithShape="0">
                    <a:schemeClr val="dk1">
                      <a:alpha val="40000"/>
                    </a:schemeClr>
                  </a:outerShdw>
                </a:effectLst>
              </a:rPr>
              <a:t>Efficiency</a:t>
            </a:r>
          </a:p>
          <a:p>
            <a:pPr lvl="2">
              <a:lnSpc>
                <a:spcPct val="90000"/>
              </a:lnSpc>
              <a:spcAft>
                <a:spcPts val="600"/>
              </a:spcAft>
              <a:buClr>
                <a:schemeClr val="accent1"/>
              </a:buClr>
              <a:buFont typeface="Calibri" panose="020F0502020204030204" pitchFamily="34" charset="0"/>
            </a:pPr>
            <a:r>
              <a:rPr lang="en-US" sz="2400" spc="-50" dirty="0">
                <a:ln w="0"/>
                <a:effectLst>
                  <a:outerShdw blurRad="38100" dist="19050" dir="2700000" algn="tl" rotWithShape="0">
                    <a:schemeClr val="dk1">
                      <a:alpha val="40000"/>
                    </a:schemeClr>
                  </a:outerShdw>
                </a:effectLst>
              </a:rPr>
              <a:t>					</a:t>
            </a:r>
            <a:endParaRPr lang="en-US" sz="2400" b="0" cap="none" spc="-50" dirty="0">
              <a:ln w="0"/>
              <a:effectLst>
                <a:outerShdw blurRad="38100" dist="19050" dir="2700000" algn="tl" rotWithShape="0">
                  <a:schemeClr val="dk1">
                    <a:alpha val="40000"/>
                  </a:schemeClr>
                </a:outerShdw>
              </a:effectLst>
            </a:endParaRP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endParaRPr lang="en-US" sz="2400" dirty="0">
              <a:ln w="0"/>
              <a:effectLst>
                <a:outerShdw blurRad="38100" dist="19050" dir="2700000" algn="tl" rotWithShape="0">
                  <a:schemeClr val="dk1">
                    <a:alpha val="40000"/>
                  </a:schemeClr>
                </a:outerShdw>
              </a:effectLst>
            </a:endParaRPr>
          </a:p>
          <a:p>
            <a:pPr>
              <a:lnSpc>
                <a:spcPct val="90000"/>
              </a:lnSpc>
              <a:spcAft>
                <a:spcPts val="600"/>
              </a:spcAft>
              <a:buClr>
                <a:schemeClr val="accent1"/>
              </a:buClr>
              <a:buFont typeface="Calibri" panose="020F0502020204030204" pitchFamily="34" charset="0"/>
            </a:pPr>
            <a:endParaRPr lang="en-US" sz="2400" b="0" cap="none" spc="0" dirty="0">
              <a:ln w="0"/>
              <a:effectLst>
                <a:outerShdw blurRad="38100" dist="19050" dir="2700000" algn="tl" rotWithShape="0">
                  <a:schemeClr val="dk1">
                    <a:alpha val="40000"/>
                  </a:schemeClr>
                </a:outerShdw>
              </a:effectLst>
            </a:endParaRPr>
          </a:p>
        </p:txBody>
      </p:sp>
      <p:sp>
        <p:nvSpPr>
          <p:cNvPr id="31" name="Rectangle 30">
            <a:extLst>
              <a:ext uri="{FF2B5EF4-FFF2-40B4-BE49-F238E27FC236}">
                <a16:creationId xmlns:a16="http://schemas.microsoft.com/office/drawing/2014/main" id="{8BAD894E-0868-44E3-A66D-61256D6C5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3D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07E8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מציין מיקום של כותרת תחתונה 15">
            <a:extLst>
              <a:ext uri="{FF2B5EF4-FFF2-40B4-BE49-F238E27FC236}">
                <a16:creationId xmlns:a16="http://schemas.microsoft.com/office/drawing/2014/main" id="{2D2205A4-8AC4-BF40-F97A-3925A2854CE9}"/>
              </a:ext>
            </a:extLst>
          </p:cNvPr>
          <p:cNvSpPr>
            <a:spLocks noGrp="1"/>
          </p:cNvSpPr>
          <p:nvPr>
            <p:ph type="ftr" sz="quarter" idx="11"/>
          </p:nvPr>
        </p:nvSpPr>
        <p:spPr/>
        <p:txBody>
          <a:bodyPr/>
          <a:lstStyle/>
          <a:p>
            <a:r>
              <a:rPr lang="en-US"/>
              <a:t>Ali Swade and Suray Swade, Winter 2022</a:t>
            </a:r>
          </a:p>
        </p:txBody>
      </p:sp>
      <p:sp>
        <p:nvSpPr>
          <p:cNvPr id="17" name="מציין מיקום של מספר שקופית 16">
            <a:extLst>
              <a:ext uri="{FF2B5EF4-FFF2-40B4-BE49-F238E27FC236}">
                <a16:creationId xmlns:a16="http://schemas.microsoft.com/office/drawing/2014/main" id="{D925BCC9-01D2-AB9D-2978-060FD4E7A3D6}"/>
              </a:ext>
            </a:extLst>
          </p:cNvPr>
          <p:cNvSpPr>
            <a:spLocks noGrp="1"/>
          </p:cNvSpPr>
          <p:nvPr>
            <p:ph type="sldNum" sz="quarter" idx="12"/>
          </p:nvPr>
        </p:nvSpPr>
        <p:spPr/>
        <p:txBody>
          <a:bodyPr/>
          <a:lstStyle/>
          <a:p>
            <a:fld id="{65F2D7F2-A8CB-4A0F-A010-E411F6BF73C3}" type="slidenum">
              <a:rPr lang="en-US" smtClean="0"/>
              <a:t>4</a:t>
            </a:fld>
            <a:endParaRPr lang="en-US"/>
          </a:p>
        </p:txBody>
      </p:sp>
      <p:pic>
        <p:nvPicPr>
          <p:cNvPr id="10" name="תמונה 9" descr="תמונה שמכילה טקסט, שמים&#10;&#10;התיאור נוצר באופן אוטומטי">
            <a:extLst>
              <a:ext uri="{FF2B5EF4-FFF2-40B4-BE49-F238E27FC236}">
                <a16:creationId xmlns:a16="http://schemas.microsoft.com/office/drawing/2014/main" id="{BE4F3E39-8CE0-1354-44B6-F639C52A4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049" y="3551268"/>
            <a:ext cx="4773434" cy="2651908"/>
          </a:xfrm>
          <a:prstGeom prst="rect">
            <a:avLst/>
          </a:prstGeom>
        </p:spPr>
      </p:pic>
      <p:sp>
        <p:nvSpPr>
          <p:cNvPr id="2" name="מלבן 1"/>
          <p:cNvSpPr/>
          <p:nvPr/>
        </p:nvSpPr>
        <p:spPr>
          <a:xfrm>
            <a:off x="6439049" y="5225498"/>
            <a:ext cx="955308" cy="411480"/>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server</a:t>
            </a:r>
            <a:endParaRPr lang="he-IL" dirty="0"/>
          </a:p>
        </p:txBody>
      </p:sp>
      <p:cxnSp>
        <p:nvCxnSpPr>
          <p:cNvPr id="4" name="מחבר חץ ישר 3"/>
          <p:cNvCxnSpPr/>
          <p:nvPr/>
        </p:nvCxnSpPr>
        <p:spPr>
          <a:xfrm flipH="1">
            <a:off x="5961797" y="5088338"/>
            <a:ext cx="477252" cy="3429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תרשים זרימה: הכנה 4"/>
          <p:cNvSpPr/>
          <p:nvPr/>
        </p:nvSpPr>
        <p:spPr>
          <a:xfrm>
            <a:off x="4838849" y="5242043"/>
            <a:ext cx="1219200" cy="762000"/>
          </a:xfrm>
          <a:prstGeom prst="flowChartPreparation">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client</a:t>
            </a:r>
            <a:endParaRPr lang="he-IL" dirty="0"/>
          </a:p>
        </p:txBody>
      </p:sp>
      <p:sp>
        <p:nvSpPr>
          <p:cNvPr id="6" name="מלבן 5"/>
          <p:cNvSpPr/>
          <p:nvPr/>
        </p:nvSpPr>
        <p:spPr>
          <a:xfrm>
            <a:off x="6177012" y="5869094"/>
            <a:ext cx="1580148" cy="29797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160223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382B17AB-2451-6C4B-560B-13ECE9383D3B}"/>
              </a:ext>
            </a:extLst>
          </p:cNvPr>
          <p:cNvSpPr/>
          <p:nvPr/>
        </p:nvSpPr>
        <p:spPr>
          <a:xfrm>
            <a:off x="1097280" y="599607"/>
            <a:ext cx="9695638" cy="1030350"/>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b="0" cap="none" spc="-50" dirty="0">
                <a:ln w="0"/>
                <a:effectLst>
                  <a:outerShdw blurRad="38100" dist="19050" dir="2700000" algn="tl" rotWithShape="0">
                    <a:schemeClr val="dk1">
                      <a:alpha val="40000"/>
                    </a:schemeClr>
                  </a:outerShdw>
                </a:effectLst>
                <a:latin typeface="+mj-lt"/>
                <a:ea typeface="+mj-ea"/>
                <a:cs typeface="+mj-cs"/>
              </a:rPr>
              <a:t>Potential Solution</a:t>
            </a:r>
          </a:p>
        </p:txBody>
      </p:sp>
      <p:graphicFrame>
        <p:nvGraphicFramePr>
          <p:cNvPr id="7" name="דיאגרמה 6">
            <a:extLst>
              <a:ext uri="{FF2B5EF4-FFF2-40B4-BE49-F238E27FC236}">
                <a16:creationId xmlns:a16="http://schemas.microsoft.com/office/drawing/2014/main" id="{6DA72E40-5A24-929C-A9A0-F8C85885F315}"/>
              </a:ext>
            </a:extLst>
          </p:cNvPr>
          <p:cNvGraphicFramePr/>
          <p:nvPr>
            <p:extLst>
              <p:ext uri="{D42A27DB-BD31-4B8C-83A1-F6EECF244321}">
                <p14:modId xmlns:p14="http://schemas.microsoft.com/office/powerpoint/2010/main" val="2109856631"/>
              </p:ext>
            </p:extLst>
          </p:nvPr>
        </p:nvGraphicFramePr>
        <p:xfrm>
          <a:off x="1528997" y="2088655"/>
          <a:ext cx="9413822" cy="3912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מציין מיקום של כותרת תחתונה 7">
            <a:extLst>
              <a:ext uri="{FF2B5EF4-FFF2-40B4-BE49-F238E27FC236}">
                <a16:creationId xmlns:a16="http://schemas.microsoft.com/office/drawing/2014/main" id="{E16C053D-E3FA-1E68-B3CD-A96B5CA5CB41}"/>
              </a:ext>
            </a:extLst>
          </p:cNvPr>
          <p:cNvSpPr>
            <a:spLocks noGrp="1"/>
          </p:cNvSpPr>
          <p:nvPr>
            <p:ph type="ftr" sz="quarter" idx="11"/>
          </p:nvPr>
        </p:nvSpPr>
        <p:spPr/>
        <p:txBody>
          <a:bodyPr/>
          <a:lstStyle/>
          <a:p>
            <a:r>
              <a:rPr lang="en-US"/>
              <a:t>Ali Swade and Suray Swade, Winter 2022</a:t>
            </a:r>
          </a:p>
        </p:txBody>
      </p:sp>
      <p:sp>
        <p:nvSpPr>
          <p:cNvPr id="9" name="מציין מיקום של מספר שקופית 8">
            <a:extLst>
              <a:ext uri="{FF2B5EF4-FFF2-40B4-BE49-F238E27FC236}">
                <a16:creationId xmlns:a16="http://schemas.microsoft.com/office/drawing/2014/main" id="{8D0AD203-F44B-0047-2302-4CAC5365AA70}"/>
              </a:ext>
            </a:extLst>
          </p:cNvPr>
          <p:cNvSpPr>
            <a:spLocks noGrp="1"/>
          </p:cNvSpPr>
          <p:nvPr>
            <p:ph type="sldNum" sz="quarter" idx="12"/>
          </p:nvPr>
        </p:nvSpPr>
        <p:spPr/>
        <p:txBody>
          <a:bodyPr/>
          <a:lstStyle/>
          <a:p>
            <a:fld id="{65F2D7F2-A8CB-4A0F-A010-E411F6BF73C3}" type="slidenum">
              <a:rPr lang="en-US" smtClean="0"/>
              <a:t>5</a:t>
            </a:fld>
            <a:endParaRPr lang="en-US"/>
          </a:p>
        </p:txBody>
      </p:sp>
    </p:spTree>
    <p:extLst>
      <p:ext uri="{BB962C8B-B14F-4D97-AF65-F5344CB8AC3E}">
        <p14:creationId xmlns:p14="http://schemas.microsoft.com/office/powerpoint/2010/main" val="3105562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F238B6-0B72-4403-DECE-0D1B1B804A48}"/>
              </a:ext>
            </a:extLst>
          </p:cNvPr>
          <p:cNvSpPr>
            <a:spLocks noGrp="1"/>
          </p:cNvSpPr>
          <p:nvPr>
            <p:ph type="title"/>
          </p:nvPr>
        </p:nvSpPr>
        <p:spPr>
          <a:xfrm>
            <a:off x="1017766" y="743217"/>
            <a:ext cx="9811910" cy="1005840"/>
          </a:xfrm>
        </p:spPr>
        <p:txBody>
          <a:bodyPr/>
          <a:lstStyle/>
          <a:p>
            <a:r>
              <a:rPr lang="en-US" dirty="0"/>
              <a:t>Development Environments</a:t>
            </a:r>
            <a:endParaRPr lang="he-IL" dirty="0"/>
          </a:p>
        </p:txBody>
      </p:sp>
      <p:sp>
        <p:nvSpPr>
          <p:cNvPr id="4" name="מציין מיקום של כותרת תחתונה 3">
            <a:extLst>
              <a:ext uri="{FF2B5EF4-FFF2-40B4-BE49-F238E27FC236}">
                <a16:creationId xmlns:a16="http://schemas.microsoft.com/office/drawing/2014/main" id="{47EBD5DD-8BC0-FA21-B86A-C14E99F1AE6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B4367157-BBCD-32CE-2C38-78344577E100}"/>
              </a:ext>
            </a:extLst>
          </p:cNvPr>
          <p:cNvSpPr>
            <a:spLocks noGrp="1"/>
          </p:cNvSpPr>
          <p:nvPr>
            <p:ph type="sldNum" sz="quarter" idx="12"/>
          </p:nvPr>
        </p:nvSpPr>
        <p:spPr/>
        <p:txBody>
          <a:bodyPr/>
          <a:lstStyle/>
          <a:p>
            <a:fld id="{65F2D7F2-A8CB-4A0F-A010-E411F6BF73C3}" type="slidenum">
              <a:rPr lang="en-US" smtClean="0"/>
              <a:t>6</a:t>
            </a:fld>
            <a:endParaRPr lang="en-US"/>
          </a:p>
        </p:txBody>
      </p:sp>
      <p:pic>
        <p:nvPicPr>
          <p:cNvPr id="7" name="תמונה 6">
            <a:extLst>
              <a:ext uri="{FF2B5EF4-FFF2-40B4-BE49-F238E27FC236}">
                <a16:creationId xmlns:a16="http://schemas.microsoft.com/office/drawing/2014/main" id="{CD5B4DED-3BE3-89E9-27A7-CDC827402D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190127" y="2751150"/>
            <a:ext cx="3214233" cy="2398312"/>
          </a:xfrm>
          <a:prstGeom prst="rect">
            <a:avLst/>
          </a:prstGeom>
          <a:ln>
            <a:noFill/>
          </a:ln>
          <a:effectLst>
            <a:softEdge rad="112500"/>
          </a:effectLst>
        </p:spPr>
      </p:pic>
      <p:pic>
        <p:nvPicPr>
          <p:cNvPr id="1026" name="Picture 2" descr="UBC GitHub Instructor Guide | Learning Technology Hub">
            <a:extLst>
              <a:ext uri="{FF2B5EF4-FFF2-40B4-BE49-F238E27FC236}">
                <a16:creationId xmlns:a16="http://schemas.microsoft.com/office/drawing/2014/main" id="{49EF1B8D-602C-39FA-0323-EBE87047A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297" y="2658219"/>
            <a:ext cx="4428877" cy="2491243"/>
          </a:xfrm>
          <a:prstGeom prst="rect">
            <a:avLst/>
          </a:prstGeom>
          <a:noFill/>
          <a:extLst>
            <a:ext uri="{909E8E84-426E-40DD-AFC4-6F175D3DCCD1}">
              <a14:hiddenFill xmlns:a14="http://schemas.microsoft.com/office/drawing/2010/main">
                <a:solidFill>
                  <a:srgbClr val="FFFFFF"/>
                </a:solidFill>
              </a14:hiddenFill>
            </a:ext>
          </a:extLst>
        </p:spPr>
      </p:pic>
      <p:sp>
        <p:nvSpPr>
          <p:cNvPr id="10" name="מלבן 9">
            <a:extLst>
              <a:ext uri="{FF2B5EF4-FFF2-40B4-BE49-F238E27FC236}">
                <a16:creationId xmlns:a16="http://schemas.microsoft.com/office/drawing/2014/main" id="{77229DF4-49BC-4B54-23BC-67C9DC100CC5}"/>
              </a:ext>
            </a:extLst>
          </p:cNvPr>
          <p:cNvSpPr/>
          <p:nvPr/>
        </p:nvSpPr>
        <p:spPr>
          <a:xfrm>
            <a:off x="1022497" y="1892411"/>
            <a:ext cx="3759881" cy="1900360"/>
          </a:xfrm>
          <a:prstGeom prst="rect">
            <a:avLst/>
          </a:prstGeom>
        </p:spPr>
        <p:txBody>
          <a:bodyPr vert="horz" lIns="91440" tIns="45720" rIns="91440" bIns="45720" rtlCol="0" anchor="b">
            <a:normAutofit/>
          </a:bodyPr>
          <a:lstStyle/>
          <a:p>
            <a:pPr marL="685800" indent="-685800">
              <a:lnSpc>
                <a:spcPct val="85000"/>
              </a:lnSpc>
              <a:spcBef>
                <a:spcPct val="0"/>
              </a:spcBef>
              <a:spcAft>
                <a:spcPts val="600"/>
              </a:spcAft>
              <a:buFont typeface="Wingdings" panose="05000000000000000000" pitchFamily="2" charset="2"/>
              <a:buChar char="ü"/>
            </a:pPr>
            <a:r>
              <a:rPr lang="en-US" sz="2800" b="0" cap="none" spc="-50" dirty="0">
                <a:ln w="0"/>
                <a:effectLst>
                  <a:outerShdw blurRad="38100" dist="19050" dir="2700000" algn="tl" rotWithShape="0">
                    <a:schemeClr val="dk1">
                      <a:alpha val="40000"/>
                    </a:schemeClr>
                  </a:outerShdw>
                </a:effectLst>
                <a:latin typeface="+mj-lt"/>
                <a:ea typeface="+mj-ea"/>
                <a:cs typeface="+mj-cs"/>
              </a:rPr>
              <a:t>Software:</a:t>
            </a:r>
          </a:p>
          <a:p>
            <a:pPr marL="1143000" lvl="1" indent="-685800">
              <a:lnSpc>
                <a:spcPct val="85000"/>
              </a:lnSpc>
              <a:spcBef>
                <a:spcPct val="0"/>
              </a:spcBef>
              <a:spcAft>
                <a:spcPts val="600"/>
              </a:spcAft>
              <a:buFont typeface="Arial" panose="020B0604020202020204" pitchFamily="34" charset="0"/>
              <a:buChar char="•"/>
            </a:pPr>
            <a:r>
              <a:rPr lang="en-US" sz="2800" spc="-50" dirty="0">
                <a:ln w="0"/>
                <a:effectLst>
                  <a:outerShdw blurRad="38100" dist="19050" dir="2700000" algn="tl" rotWithShape="0">
                    <a:schemeClr val="dk1">
                      <a:alpha val="40000"/>
                    </a:schemeClr>
                  </a:outerShdw>
                </a:effectLst>
                <a:latin typeface="+mj-lt"/>
                <a:ea typeface="+mj-ea"/>
                <a:cs typeface="+mj-cs"/>
              </a:rPr>
              <a:t>Arduino IDE.</a:t>
            </a:r>
          </a:p>
          <a:p>
            <a:pPr marL="1143000" lvl="1" indent="-685800">
              <a:lnSpc>
                <a:spcPct val="85000"/>
              </a:lnSpc>
              <a:spcBef>
                <a:spcPct val="0"/>
              </a:spcBef>
              <a:spcAft>
                <a:spcPts val="600"/>
              </a:spcAft>
              <a:buFont typeface="Arial" panose="020B0604020202020204" pitchFamily="34" charset="0"/>
              <a:buChar char="•"/>
            </a:pPr>
            <a:r>
              <a:rPr lang="en-US" sz="2800" dirty="0">
                <a:solidFill>
                  <a:schemeClr val="tx1"/>
                </a:solidFill>
              </a:rPr>
              <a:t>GitHub.</a:t>
            </a:r>
          </a:p>
          <a:p>
            <a:pPr marL="1143000" lvl="1" indent="-685800">
              <a:lnSpc>
                <a:spcPct val="85000"/>
              </a:lnSpc>
              <a:spcBef>
                <a:spcPct val="0"/>
              </a:spcBef>
              <a:spcAft>
                <a:spcPts val="600"/>
              </a:spcAft>
              <a:buFont typeface="Arial" panose="020B0604020202020204" pitchFamily="34" charset="0"/>
              <a:buChar char="•"/>
            </a:pPr>
            <a:endParaRPr lang="en-US" sz="2800" b="0" cap="none" spc="-50" dirty="0">
              <a:ln w="0"/>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27372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descr="תמונה שמכילה טקסט, אלקטרוניקה, מעגל חשמלי&#10;&#10;התיאור נוצר באופן אוטומטי">
            <a:extLst>
              <a:ext uri="{FF2B5EF4-FFF2-40B4-BE49-F238E27FC236}">
                <a16:creationId xmlns:a16="http://schemas.microsoft.com/office/drawing/2014/main" id="{36EEAE84-E02E-37C5-61F3-FF44C97C0F88}"/>
              </a:ext>
            </a:extLst>
          </p:cNvPr>
          <p:cNvPicPr>
            <a:picLocks noChangeAspect="1"/>
          </p:cNvPicPr>
          <p:nvPr/>
        </p:nvPicPr>
        <p:blipFill rotWithShape="1">
          <a:blip r:embed="rId3">
            <a:extLst>
              <a:ext uri="{28A0092B-C50C-407E-A947-70E740481C1C}">
                <a14:useLocalDpi xmlns:a14="http://schemas.microsoft.com/office/drawing/2010/main" val="0"/>
              </a:ext>
            </a:extLst>
          </a:blip>
          <a:srcRect l="18717" r="19300"/>
          <a:stretch/>
        </p:blipFill>
        <p:spPr>
          <a:xfrm>
            <a:off x="16" y="10"/>
            <a:ext cx="7556889" cy="6857990"/>
          </a:xfrm>
          <a:prstGeom prst="rect">
            <a:avLst/>
          </a:prstGeom>
        </p:spPr>
      </p:pic>
      <p:sp>
        <p:nvSpPr>
          <p:cNvPr id="6" name="מלבן 5">
            <a:extLst>
              <a:ext uri="{FF2B5EF4-FFF2-40B4-BE49-F238E27FC236}">
                <a16:creationId xmlns:a16="http://schemas.microsoft.com/office/drawing/2014/main" id="{7FA49EB1-ECF5-6755-C0D8-4225E892641E}"/>
              </a:ext>
            </a:extLst>
          </p:cNvPr>
          <p:cNvSpPr/>
          <p:nvPr/>
        </p:nvSpPr>
        <p:spPr>
          <a:xfrm>
            <a:off x="8096885" y="640080"/>
            <a:ext cx="3659246" cy="2926080"/>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5400" b="0" cap="none" spc="-50">
                <a:ln w="0"/>
                <a:solidFill>
                  <a:srgbClr val="FFFFFF"/>
                </a:solidFill>
                <a:effectLst>
                  <a:outerShdw blurRad="38100" dist="19050" dir="2700000" algn="tl" rotWithShape="0">
                    <a:schemeClr val="dk1">
                      <a:alpha val="40000"/>
                    </a:schemeClr>
                  </a:outerShdw>
                </a:effectLst>
                <a:latin typeface="+mj-lt"/>
                <a:ea typeface="+mj-ea"/>
                <a:cs typeface="+mj-cs"/>
              </a:rPr>
              <a:t>Proposed Components </a:t>
            </a:r>
          </a:p>
        </p:txBody>
      </p:sp>
      <p:sp>
        <p:nvSpPr>
          <p:cNvPr id="10" name="מציין מיקום של כותרת תחתונה 9">
            <a:extLst>
              <a:ext uri="{FF2B5EF4-FFF2-40B4-BE49-F238E27FC236}">
                <a16:creationId xmlns:a16="http://schemas.microsoft.com/office/drawing/2014/main" id="{A765D3B4-CB8B-61B8-8BD1-3C66E290AB34}"/>
              </a:ext>
            </a:extLst>
          </p:cNvPr>
          <p:cNvSpPr>
            <a:spLocks noGrp="1"/>
          </p:cNvSpPr>
          <p:nvPr>
            <p:ph type="ftr" sz="quarter" idx="11"/>
          </p:nvPr>
        </p:nvSpPr>
        <p:spPr/>
        <p:txBody>
          <a:bodyPr/>
          <a:lstStyle/>
          <a:p>
            <a:r>
              <a:rPr lang="en-US"/>
              <a:t>Ali Swade and Suray Swade, Winter 2022</a:t>
            </a:r>
          </a:p>
        </p:txBody>
      </p:sp>
      <p:sp>
        <p:nvSpPr>
          <p:cNvPr id="11" name="מציין מיקום של מספר שקופית 10">
            <a:extLst>
              <a:ext uri="{FF2B5EF4-FFF2-40B4-BE49-F238E27FC236}">
                <a16:creationId xmlns:a16="http://schemas.microsoft.com/office/drawing/2014/main" id="{E763C86D-0424-33F3-C31A-9FE89333C600}"/>
              </a:ext>
            </a:extLst>
          </p:cNvPr>
          <p:cNvSpPr>
            <a:spLocks noGrp="1"/>
          </p:cNvSpPr>
          <p:nvPr>
            <p:ph type="sldNum" sz="quarter" idx="12"/>
          </p:nvPr>
        </p:nvSpPr>
        <p:spPr/>
        <p:txBody>
          <a:bodyPr/>
          <a:lstStyle/>
          <a:p>
            <a:fld id="{65F2D7F2-A8CB-4A0F-A010-E411F6BF73C3}" type="slidenum">
              <a:rPr lang="en-US" smtClean="0"/>
              <a:t>7</a:t>
            </a:fld>
            <a:endParaRPr lang="en-US"/>
          </a:p>
        </p:txBody>
      </p:sp>
    </p:spTree>
    <p:extLst>
      <p:ext uri="{BB962C8B-B14F-4D97-AF65-F5344CB8AC3E}">
        <p14:creationId xmlns:p14="http://schemas.microsoft.com/office/powerpoint/2010/main" val="301252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דיאגרמה 22">
            <a:extLst>
              <a:ext uri="{FF2B5EF4-FFF2-40B4-BE49-F238E27FC236}">
                <a16:creationId xmlns:a16="http://schemas.microsoft.com/office/drawing/2014/main" id="{79AB58D7-9193-0332-A304-CC4646F0C363}"/>
              </a:ext>
            </a:extLst>
          </p:cNvPr>
          <p:cNvGraphicFramePr/>
          <p:nvPr/>
        </p:nvGraphicFramePr>
        <p:xfrm>
          <a:off x="1" y="0"/>
          <a:ext cx="12426846"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מלבן 25">
            <a:extLst>
              <a:ext uri="{FF2B5EF4-FFF2-40B4-BE49-F238E27FC236}">
                <a16:creationId xmlns:a16="http://schemas.microsoft.com/office/drawing/2014/main" id="{E0B4E2EE-F0F6-6A91-D454-012EF590A29D}"/>
              </a:ext>
            </a:extLst>
          </p:cNvPr>
          <p:cNvSpPr/>
          <p:nvPr/>
        </p:nvSpPr>
        <p:spPr>
          <a:xfrm>
            <a:off x="5551357" y="3098955"/>
            <a:ext cx="5361482" cy="4420212"/>
          </a:xfrm>
          <a:prstGeom prst="rect">
            <a:avLst/>
          </a:prstGeom>
        </p:spPr>
        <p:txBody>
          <a:bodyPr vert="horz" lIns="91440" tIns="45720" rIns="91440" bIns="45720" rtlCol="0" anchor="b">
            <a:normAutofit lnSpcReduction="10000"/>
          </a:bodyPr>
          <a:lstStyle/>
          <a:p>
            <a:pPr marL="685800" indent="-685800">
              <a:lnSpc>
                <a:spcPct val="85000"/>
              </a:lnSpc>
              <a:spcBef>
                <a:spcPct val="0"/>
              </a:spcBef>
              <a:spcAft>
                <a:spcPts val="600"/>
              </a:spcAft>
              <a:buFont typeface="Arial" panose="020B0604020202020204" pitchFamily="34" charset="0"/>
              <a:buChar char="•"/>
            </a:pPr>
            <a:r>
              <a:rPr lang="en-US" sz="2400" b="0" cap="none" spc="-50" dirty="0">
                <a:ln w="0"/>
                <a:latin typeface="+mj-lt"/>
                <a:ea typeface="+mj-ea"/>
                <a:cs typeface="+mj-cs"/>
              </a:rPr>
              <a:t>Esp32 cam is dual core.</a:t>
            </a:r>
          </a:p>
          <a:p>
            <a:pPr>
              <a:lnSpc>
                <a:spcPct val="85000"/>
              </a:lnSpc>
              <a:spcBef>
                <a:spcPct val="0"/>
              </a:spcBef>
              <a:spcAft>
                <a:spcPts val="600"/>
              </a:spcAft>
            </a:pPr>
            <a:endParaRPr lang="en-US" sz="2400" b="0" cap="none" spc="-50" dirty="0">
              <a:ln w="0"/>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r>
              <a:rPr lang="en-US" sz="2400" spc="-50" dirty="0">
                <a:ln w="0"/>
                <a:latin typeface="+mj-lt"/>
                <a:ea typeface="+mj-ea"/>
                <a:cs typeface="+mj-cs"/>
              </a:rPr>
              <a:t>It has WI-FI, camera(2mp) and Bluetooth built-in.</a:t>
            </a:r>
          </a:p>
          <a:p>
            <a:pPr>
              <a:lnSpc>
                <a:spcPct val="85000"/>
              </a:lnSpc>
              <a:spcBef>
                <a:spcPct val="0"/>
              </a:spcBef>
              <a:spcAft>
                <a:spcPts val="600"/>
              </a:spcAft>
            </a:pPr>
            <a:endParaRPr lang="en-US" sz="2400" spc="-50" dirty="0">
              <a:ln w="0"/>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r>
              <a:rPr lang="en-US" sz="2400" spc="-50" dirty="0">
                <a:ln w="0"/>
                <a:latin typeface="+mj-lt"/>
                <a:ea typeface="+mj-ea"/>
                <a:cs typeface="+mj-cs"/>
              </a:rPr>
              <a:t>It runs 32 bit program.</a:t>
            </a:r>
          </a:p>
          <a:p>
            <a:pPr>
              <a:lnSpc>
                <a:spcPct val="85000"/>
              </a:lnSpc>
              <a:spcBef>
                <a:spcPct val="0"/>
              </a:spcBef>
              <a:spcAft>
                <a:spcPts val="600"/>
              </a:spcAft>
            </a:pPr>
            <a:endParaRPr lang="en-US" sz="2400" spc="-50" dirty="0">
              <a:ln w="0"/>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r>
              <a:rPr lang="en-US" sz="2400" spc="-50" dirty="0">
                <a:ln w="0"/>
                <a:latin typeface="+mj-lt"/>
                <a:ea typeface="+mj-ea"/>
                <a:cs typeface="+mj-cs"/>
              </a:rPr>
              <a:t>Operate 3.3 or 5 volts</a:t>
            </a:r>
          </a:p>
          <a:p>
            <a:pPr>
              <a:lnSpc>
                <a:spcPct val="85000"/>
              </a:lnSpc>
              <a:spcBef>
                <a:spcPct val="0"/>
              </a:spcBef>
              <a:spcAft>
                <a:spcPts val="600"/>
              </a:spcAft>
            </a:pPr>
            <a:endParaRPr lang="en-US" sz="2400" spc="-50" dirty="0">
              <a:ln w="0"/>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r>
              <a:rPr lang="en-US" sz="2400" spc="-50" dirty="0">
                <a:ln w="0"/>
                <a:latin typeface="+mj-lt"/>
                <a:ea typeface="+mj-ea"/>
                <a:cs typeface="+mj-cs"/>
              </a:rPr>
              <a:t>The esp32 cam can be programmed using many different development environments. Code can be written in c or in MicroPython</a:t>
            </a:r>
            <a:r>
              <a:rPr lang="en-US" sz="2800" spc="-50" dirty="0">
                <a:ln w="0"/>
                <a:effectLst>
                  <a:outerShdw blurRad="38100" dist="19050" dir="2700000" algn="tl" rotWithShape="0">
                    <a:schemeClr val="dk1">
                      <a:alpha val="40000"/>
                    </a:schemeClr>
                  </a:outerShdw>
                </a:effectLst>
                <a:latin typeface="+mj-lt"/>
                <a:ea typeface="+mj-ea"/>
                <a:cs typeface="+mj-cs"/>
              </a:rPr>
              <a:t>.</a:t>
            </a:r>
          </a:p>
          <a:p>
            <a:pPr marL="685800" indent="-685800">
              <a:lnSpc>
                <a:spcPct val="85000"/>
              </a:lnSpc>
              <a:spcBef>
                <a:spcPct val="0"/>
              </a:spcBef>
              <a:spcAft>
                <a:spcPts val="600"/>
              </a:spcAft>
              <a:buFont typeface="Arial" panose="020B0604020202020204" pitchFamily="34" charset="0"/>
              <a:buChar char="•"/>
            </a:pPr>
            <a:endParaRPr lang="en-US" sz="4400" spc="-50" dirty="0">
              <a:ln w="0"/>
              <a:effectLst>
                <a:outerShdw blurRad="38100" dist="19050" dir="2700000" algn="tl" rotWithShape="0">
                  <a:schemeClr val="dk1">
                    <a:alpha val="40000"/>
                  </a:schemeClr>
                </a:outerShdw>
              </a:effectLst>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endParaRPr lang="en-US" sz="4400" b="0" cap="none" spc="-50" dirty="0">
              <a:ln w="0"/>
              <a:effectLst>
                <a:outerShdw blurRad="38100" dist="19050" dir="2700000" algn="tl" rotWithShape="0">
                  <a:schemeClr val="dk1">
                    <a:alpha val="40000"/>
                  </a:schemeClr>
                </a:outerShdw>
              </a:effectLst>
              <a:latin typeface="+mj-lt"/>
              <a:ea typeface="+mj-ea"/>
              <a:cs typeface="+mj-cs"/>
            </a:endParaRPr>
          </a:p>
        </p:txBody>
      </p:sp>
      <p:sp>
        <p:nvSpPr>
          <p:cNvPr id="28" name="מלבן 27">
            <a:extLst>
              <a:ext uri="{FF2B5EF4-FFF2-40B4-BE49-F238E27FC236}">
                <a16:creationId xmlns:a16="http://schemas.microsoft.com/office/drawing/2014/main" id="{0455DCE4-E6AF-4F73-CE64-A66A0E3D51EF}"/>
              </a:ext>
            </a:extLst>
          </p:cNvPr>
          <p:cNvSpPr/>
          <p:nvPr/>
        </p:nvSpPr>
        <p:spPr>
          <a:xfrm>
            <a:off x="4719078" y="713200"/>
            <a:ext cx="3690403" cy="1030350"/>
          </a:xfrm>
          <a:prstGeom prst="rect">
            <a:avLst/>
          </a:prstGeom>
        </p:spPr>
        <p:txBody>
          <a:bodyPr vert="horz" lIns="91440" tIns="45720" rIns="91440" bIns="45720" rtlCol="0" anchor="b">
            <a:normAutofit fontScale="85000" lnSpcReduction="20000"/>
          </a:bodyPr>
          <a:lstStyle/>
          <a:p>
            <a:pPr>
              <a:lnSpc>
                <a:spcPct val="85000"/>
              </a:lnSpc>
              <a:spcBef>
                <a:spcPct val="0"/>
              </a:spcBef>
              <a:spcAft>
                <a:spcPts val="600"/>
              </a:spcAft>
            </a:pPr>
            <a:r>
              <a:rPr lang="en-US" sz="4800" b="0" cap="none" spc="-50" dirty="0">
                <a:ln w="0"/>
                <a:effectLst>
                  <a:outerShdw blurRad="38100" dist="19050" dir="2700000" algn="tl" rotWithShape="0">
                    <a:schemeClr val="dk1">
                      <a:alpha val="40000"/>
                    </a:schemeClr>
                  </a:outerShdw>
                </a:effectLst>
                <a:latin typeface="+mj-lt"/>
                <a:ea typeface="+mj-ea"/>
                <a:cs typeface="+mj-cs"/>
              </a:rPr>
              <a:t>Processor</a:t>
            </a:r>
          </a:p>
          <a:p>
            <a:pPr>
              <a:lnSpc>
                <a:spcPct val="85000"/>
              </a:lnSpc>
              <a:spcBef>
                <a:spcPct val="0"/>
              </a:spcBef>
              <a:spcAft>
                <a:spcPts val="600"/>
              </a:spcAft>
            </a:pPr>
            <a:r>
              <a:rPr lang="en-US" sz="4800" spc="-50" dirty="0">
                <a:ln w="0"/>
                <a:effectLst>
                  <a:outerShdw blurRad="38100" dist="19050" dir="2700000" algn="tl" rotWithShape="0">
                    <a:schemeClr val="dk1">
                      <a:alpha val="40000"/>
                    </a:schemeClr>
                  </a:outerShdw>
                </a:effectLst>
                <a:latin typeface="+mj-lt"/>
                <a:ea typeface="+mj-ea"/>
                <a:cs typeface="+mj-cs"/>
              </a:rPr>
              <a:t>   esp32 cam</a:t>
            </a:r>
            <a:endParaRPr lang="en-US" sz="4800" b="0" cap="none" spc="-50" dirty="0">
              <a:ln w="0"/>
              <a:effectLst>
                <a:outerShdw blurRad="38100" dist="19050" dir="2700000" algn="tl" rotWithShape="0">
                  <a:schemeClr val="dk1">
                    <a:alpha val="40000"/>
                  </a:schemeClr>
                </a:outerShdw>
              </a:effectLst>
              <a:latin typeface="+mj-lt"/>
              <a:ea typeface="+mj-ea"/>
              <a:cs typeface="+mj-cs"/>
            </a:endParaRPr>
          </a:p>
        </p:txBody>
      </p:sp>
      <p:pic>
        <p:nvPicPr>
          <p:cNvPr id="29" name="תמונה 28">
            <a:extLst>
              <a:ext uri="{FF2B5EF4-FFF2-40B4-BE49-F238E27FC236}">
                <a16:creationId xmlns:a16="http://schemas.microsoft.com/office/drawing/2014/main" id="{F5D3659E-5D08-4344-91DC-118C4AD85BD5}"/>
              </a:ext>
            </a:extLst>
          </p:cNvPr>
          <p:cNvPicPr>
            <a:picLocks noChangeAspect="1"/>
          </p:cNvPicPr>
          <p:nvPr/>
        </p:nvPicPr>
        <p:blipFill>
          <a:blip r:embed="rId8"/>
          <a:stretch>
            <a:fillRect/>
          </a:stretch>
        </p:blipFill>
        <p:spPr>
          <a:xfrm>
            <a:off x="356752" y="3098955"/>
            <a:ext cx="4997110" cy="2822160"/>
          </a:xfrm>
          <a:prstGeom prst="rect">
            <a:avLst/>
          </a:prstGeom>
        </p:spPr>
      </p:pic>
      <p:sp>
        <p:nvSpPr>
          <p:cNvPr id="30" name="מציין מיקום של כותרת תחתונה 29">
            <a:extLst>
              <a:ext uri="{FF2B5EF4-FFF2-40B4-BE49-F238E27FC236}">
                <a16:creationId xmlns:a16="http://schemas.microsoft.com/office/drawing/2014/main" id="{47051AA0-B191-B663-018A-BF0D078818CD}"/>
              </a:ext>
            </a:extLst>
          </p:cNvPr>
          <p:cNvSpPr>
            <a:spLocks noGrp="1"/>
          </p:cNvSpPr>
          <p:nvPr>
            <p:ph type="ftr" sz="quarter" idx="11"/>
          </p:nvPr>
        </p:nvSpPr>
        <p:spPr/>
        <p:txBody>
          <a:bodyPr/>
          <a:lstStyle/>
          <a:p>
            <a:r>
              <a:rPr lang="en-US" dirty="0">
                <a:solidFill>
                  <a:schemeClr val="tx1">
                    <a:alpha val="80000"/>
                  </a:schemeClr>
                </a:solidFill>
              </a:rPr>
              <a:t>Ali </a:t>
            </a:r>
            <a:r>
              <a:rPr lang="en-US" dirty="0" err="1">
                <a:solidFill>
                  <a:schemeClr val="tx1">
                    <a:alpha val="80000"/>
                  </a:schemeClr>
                </a:solidFill>
              </a:rPr>
              <a:t>Swade</a:t>
            </a:r>
            <a:r>
              <a:rPr lang="en-US" dirty="0">
                <a:solidFill>
                  <a:schemeClr val="tx1">
                    <a:alpha val="80000"/>
                  </a:schemeClr>
                </a:solidFill>
              </a:rPr>
              <a:t> and </a:t>
            </a:r>
            <a:r>
              <a:rPr lang="en-US" dirty="0" err="1">
                <a:solidFill>
                  <a:schemeClr val="tx1">
                    <a:alpha val="80000"/>
                  </a:schemeClr>
                </a:solidFill>
              </a:rPr>
              <a:t>Suray</a:t>
            </a:r>
            <a:r>
              <a:rPr lang="en-US" dirty="0">
                <a:solidFill>
                  <a:schemeClr val="tx1">
                    <a:alpha val="80000"/>
                  </a:schemeClr>
                </a:solidFill>
              </a:rPr>
              <a:t> </a:t>
            </a:r>
            <a:r>
              <a:rPr lang="en-US" dirty="0" err="1">
                <a:solidFill>
                  <a:schemeClr val="tx1">
                    <a:alpha val="80000"/>
                  </a:schemeClr>
                </a:solidFill>
              </a:rPr>
              <a:t>Swade</a:t>
            </a:r>
            <a:r>
              <a:rPr lang="en-US" dirty="0">
                <a:solidFill>
                  <a:schemeClr val="tx1">
                    <a:alpha val="80000"/>
                  </a:schemeClr>
                </a:solidFill>
              </a:rPr>
              <a:t>, Winter 2022</a:t>
            </a:r>
          </a:p>
        </p:txBody>
      </p:sp>
      <p:sp>
        <p:nvSpPr>
          <p:cNvPr id="31" name="מציין מיקום של מספר שקופית 30">
            <a:extLst>
              <a:ext uri="{FF2B5EF4-FFF2-40B4-BE49-F238E27FC236}">
                <a16:creationId xmlns:a16="http://schemas.microsoft.com/office/drawing/2014/main" id="{F2E0C274-6E6F-CF70-55D9-DF2582FE71E6}"/>
              </a:ext>
            </a:extLst>
          </p:cNvPr>
          <p:cNvSpPr>
            <a:spLocks noGrp="1"/>
          </p:cNvSpPr>
          <p:nvPr>
            <p:ph type="sldNum" sz="quarter" idx="12"/>
          </p:nvPr>
        </p:nvSpPr>
        <p:spPr/>
        <p:txBody>
          <a:bodyPr/>
          <a:lstStyle/>
          <a:p>
            <a:fld id="{65F2D7F2-A8CB-4A0F-A010-E411F6BF73C3}" type="slidenum">
              <a:rPr lang="en-US" smtClean="0"/>
              <a:t>8</a:t>
            </a:fld>
            <a:endParaRPr lang="en-US" dirty="0"/>
          </a:p>
        </p:txBody>
      </p:sp>
    </p:spTree>
    <p:extLst>
      <p:ext uri="{BB962C8B-B14F-4D97-AF65-F5344CB8AC3E}">
        <p14:creationId xmlns:p14="http://schemas.microsoft.com/office/powerpoint/2010/main" val="2098798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1E42592-9ECF-FA04-ABCE-F8505DF7E057}"/>
              </a:ext>
            </a:extLst>
          </p:cNvPr>
          <p:cNvSpPr>
            <a:spLocks noGrp="1"/>
          </p:cNvSpPr>
          <p:nvPr>
            <p:ph type="title"/>
          </p:nvPr>
        </p:nvSpPr>
        <p:spPr/>
        <p:txBody>
          <a:bodyPr/>
          <a:lstStyle/>
          <a:p>
            <a:r>
              <a:rPr lang="en-US" dirty="0"/>
              <a:t>Arduino IDE</a:t>
            </a:r>
            <a:endParaRPr lang="he-IL" dirty="0"/>
          </a:p>
        </p:txBody>
      </p:sp>
      <p:sp>
        <p:nvSpPr>
          <p:cNvPr id="3" name="מציין מיקום תוכן 2">
            <a:extLst>
              <a:ext uri="{FF2B5EF4-FFF2-40B4-BE49-F238E27FC236}">
                <a16:creationId xmlns:a16="http://schemas.microsoft.com/office/drawing/2014/main" id="{5B17519A-748A-9549-4C7B-D16FB1EA195C}"/>
              </a:ext>
            </a:extLst>
          </p:cNvPr>
          <p:cNvSpPr>
            <a:spLocks noGrp="1"/>
          </p:cNvSpPr>
          <p:nvPr>
            <p:ph idx="1"/>
          </p:nvPr>
        </p:nvSpPr>
        <p:spPr>
          <a:xfrm>
            <a:off x="1094060" y="2059730"/>
            <a:ext cx="10058400" cy="4023360"/>
          </a:xfrm>
        </p:spPr>
        <p:txBody>
          <a:bodyPr/>
          <a:lstStyle/>
          <a:p>
            <a:r>
              <a:rPr lang="en-US" sz="2400" dirty="0"/>
              <a:t>Why Arduino?</a:t>
            </a:r>
          </a:p>
          <a:p>
            <a:pPr lvl="1"/>
            <a:r>
              <a:rPr lang="en-US" sz="2000" dirty="0"/>
              <a:t>Active community of users.</a:t>
            </a:r>
          </a:p>
          <a:p>
            <a:pPr lvl="1"/>
            <a:r>
              <a:rPr lang="en-US" sz="2000" dirty="0"/>
              <a:t>C++ language.</a:t>
            </a:r>
          </a:p>
          <a:p>
            <a:pPr lvl="1"/>
            <a:r>
              <a:rPr lang="en-US" sz="2000" dirty="0"/>
              <a:t>Open-source.</a:t>
            </a:r>
          </a:p>
          <a:p>
            <a:pPr lvl="1"/>
            <a:r>
              <a:rPr lang="en-US" sz="2000" dirty="0"/>
              <a:t>Free to use.</a:t>
            </a:r>
          </a:p>
          <a:p>
            <a:pPr marL="201168" lvl="1" indent="0">
              <a:buNone/>
            </a:pPr>
            <a:endParaRPr lang="en-US" dirty="0"/>
          </a:p>
        </p:txBody>
      </p:sp>
      <p:sp>
        <p:nvSpPr>
          <p:cNvPr id="4" name="מציין מיקום של כותרת תחתונה 3">
            <a:extLst>
              <a:ext uri="{FF2B5EF4-FFF2-40B4-BE49-F238E27FC236}">
                <a16:creationId xmlns:a16="http://schemas.microsoft.com/office/drawing/2014/main" id="{06837AC1-20AF-6581-3894-2EC6CB4E2ACC}"/>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D547C6D3-BC2C-E39F-2CB3-A71441D99EA3}"/>
              </a:ext>
            </a:extLst>
          </p:cNvPr>
          <p:cNvSpPr>
            <a:spLocks noGrp="1"/>
          </p:cNvSpPr>
          <p:nvPr>
            <p:ph type="sldNum" sz="quarter" idx="12"/>
          </p:nvPr>
        </p:nvSpPr>
        <p:spPr/>
        <p:txBody>
          <a:bodyPr/>
          <a:lstStyle/>
          <a:p>
            <a:fld id="{65F2D7F2-A8CB-4A0F-A010-E411F6BF73C3}" type="slidenum">
              <a:rPr lang="en-US" smtClean="0"/>
              <a:t>9</a:t>
            </a:fld>
            <a:endParaRPr lang="en-US"/>
          </a:p>
        </p:txBody>
      </p:sp>
      <p:pic>
        <p:nvPicPr>
          <p:cNvPr id="6" name="Picture 2">
            <a:extLst>
              <a:ext uri="{FF2B5EF4-FFF2-40B4-BE49-F238E27FC236}">
                <a16:creationId xmlns:a16="http://schemas.microsoft.com/office/drawing/2014/main" id="{A9E5151E-7FC2-B9DF-A6BC-FFDA7D03DC9C}"/>
              </a:ext>
            </a:extLst>
          </p:cNvPr>
          <p:cNvPicPr>
            <a:picLocks noChangeAspect="1"/>
          </p:cNvPicPr>
          <p:nvPr/>
        </p:nvPicPr>
        <p:blipFill>
          <a:blip r:embed="rId2"/>
          <a:stretch>
            <a:fillRect/>
          </a:stretch>
        </p:blipFill>
        <p:spPr>
          <a:xfrm>
            <a:off x="6276904" y="2059730"/>
            <a:ext cx="4728845" cy="2955290"/>
          </a:xfrm>
          <a:prstGeom prst="rect">
            <a:avLst/>
          </a:prstGeom>
        </p:spPr>
      </p:pic>
    </p:spTree>
    <p:extLst>
      <p:ext uri="{BB962C8B-B14F-4D97-AF65-F5344CB8AC3E}">
        <p14:creationId xmlns:p14="http://schemas.microsoft.com/office/powerpoint/2010/main" val="242308329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מבט לאחור">
  <a:themeElements>
    <a:clrScheme name="מבט לאחור">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מבט לאחור">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בט לאחור">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מטרופולין">
  <a:themeElements>
    <a:clrScheme name="מטרופולין">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מטרופולי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מטרופולין">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5.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774</TotalTime>
  <Words>2280</Words>
  <Application>Microsoft Office PowerPoint</Application>
  <PresentationFormat>מסך רחב</PresentationFormat>
  <Paragraphs>308</Paragraphs>
  <Slides>29</Slides>
  <Notes>27</Notes>
  <HiddenSlides>0</HiddenSlides>
  <MMClips>0</MMClips>
  <ScaleCrop>false</ScaleCrop>
  <HeadingPairs>
    <vt:vector size="6" baseType="variant">
      <vt:variant>
        <vt:lpstr>גופנים בשימוש</vt:lpstr>
      </vt:variant>
      <vt:variant>
        <vt:i4>8</vt:i4>
      </vt:variant>
      <vt:variant>
        <vt:lpstr>ערכת נושא</vt:lpstr>
      </vt:variant>
      <vt:variant>
        <vt:i4>4</vt:i4>
      </vt:variant>
      <vt:variant>
        <vt:lpstr>כותרות שקופיות</vt:lpstr>
      </vt:variant>
      <vt:variant>
        <vt:i4>29</vt:i4>
      </vt:variant>
    </vt:vector>
  </HeadingPairs>
  <TitlesOfParts>
    <vt:vector size="41" baseType="lpstr">
      <vt:lpstr>Arial</vt:lpstr>
      <vt:lpstr>Calibri</vt:lpstr>
      <vt:lpstr>Calibri Light</vt:lpstr>
      <vt:lpstr>Cambria Math</vt:lpstr>
      <vt:lpstr>David</vt:lpstr>
      <vt:lpstr>Symbol</vt:lpstr>
      <vt:lpstr>Wingdings</vt:lpstr>
      <vt:lpstr>Wingdings 2</vt:lpstr>
      <vt:lpstr>HDOfficeLightV0</vt:lpstr>
      <vt:lpstr>מבט לאחור</vt:lpstr>
      <vt:lpstr>ערכת נושא Office</vt:lpstr>
      <vt:lpstr>מטרופולין</vt:lpstr>
      <vt:lpstr>מצגת של PowerPoint‏</vt:lpstr>
      <vt:lpstr>Agenda</vt:lpstr>
      <vt:lpstr>מצגת של PowerPoint‏</vt:lpstr>
      <vt:lpstr>מצגת של PowerPoint‏</vt:lpstr>
      <vt:lpstr>מצגת של PowerPoint‏</vt:lpstr>
      <vt:lpstr>Development Environments</vt:lpstr>
      <vt:lpstr>מצגת של PowerPoint‏</vt:lpstr>
      <vt:lpstr>מצגת של PowerPoint‏</vt:lpstr>
      <vt:lpstr>Arduino IDE</vt:lpstr>
      <vt:lpstr>מצגת של PowerPoint‏</vt:lpstr>
      <vt:lpstr>מצגת של PowerPoint‏</vt:lpstr>
      <vt:lpstr>מצגת של PowerPoint‏</vt:lpstr>
      <vt:lpstr>PainlessMesh Library- Node Type</vt:lpstr>
      <vt:lpstr>PainlessMesh Library- Routing Table</vt:lpstr>
      <vt:lpstr>PainlessMesh Library- Building a Network</vt:lpstr>
      <vt:lpstr>PainlessMesh Library- User Designated Root Node</vt:lpstr>
      <vt:lpstr>PainlessMesh Library- Data Transmission</vt:lpstr>
      <vt:lpstr>PainlessMesh Library- Mesh Programming</vt:lpstr>
      <vt:lpstr>מצגת של PowerPoint‏</vt:lpstr>
      <vt:lpstr>מצגת של PowerPoint‏</vt:lpstr>
      <vt:lpstr>Results- Image Results:</vt:lpstr>
      <vt:lpstr>Results- Image Results:</vt:lpstr>
      <vt:lpstr>Results- Image Results:</vt:lpstr>
      <vt:lpstr>Results- Resize packets:</vt:lpstr>
      <vt:lpstr>Results- Alerts Results:   One master, 1 client with server</vt:lpstr>
      <vt:lpstr>Results- Alerts Results:   One master, 2 client with server</vt:lpstr>
      <vt:lpstr>Results- Alerts Results:   One master, 3 client with server</vt:lpstr>
      <vt:lpstr>Conclusion</vt:lpstr>
      <vt:lpstr>Suggestions to improvement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Suray Sweed</dc:creator>
  <cp:lastModifiedBy>suray sweed</cp:lastModifiedBy>
  <cp:revision>167</cp:revision>
  <dcterms:created xsi:type="dcterms:W3CDTF">2022-12-11T18:09:59Z</dcterms:created>
  <dcterms:modified xsi:type="dcterms:W3CDTF">2023-09-07T11:31:01Z</dcterms:modified>
</cp:coreProperties>
</file>